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4"/>
  </p:notesMasterIdLst>
  <p:sldIdLst>
    <p:sldId id="264" r:id="rId2"/>
    <p:sldId id="284" r:id="rId3"/>
    <p:sldId id="265" r:id="rId4"/>
    <p:sldId id="266" r:id="rId5"/>
    <p:sldId id="267" r:id="rId6"/>
    <p:sldId id="268" r:id="rId7"/>
    <p:sldId id="287" r:id="rId8"/>
    <p:sldId id="269" r:id="rId9"/>
    <p:sldId id="270" r:id="rId10"/>
    <p:sldId id="271" r:id="rId11"/>
    <p:sldId id="276" r:id="rId12"/>
    <p:sldId id="272" r:id="rId13"/>
    <p:sldId id="273" r:id="rId14"/>
    <p:sldId id="285" r:id="rId15"/>
    <p:sldId id="286" r:id="rId16"/>
    <p:sldId id="280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29"/>
    <p:restoredTop sz="96327"/>
  </p:normalViewPr>
  <p:slideViewPr>
    <p:cSldViewPr snapToGrid="0">
      <p:cViewPr varScale="1">
        <p:scale>
          <a:sx n="80" d="100"/>
          <a:sy n="80" d="100"/>
        </p:scale>
        <p:origin x="3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9CC84-64D1-4D29-B466-32D2AB8A6986}" type="doc">
      <dgm:prSet loTypeId="urn:microsoft.com/office/officeart/2016/7/layout/ChevronBlock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B982AF-CE2E-43C0-BC29-97FEB75D9AFF}">
      <dgm:prSet/>
      <dgm:spPr/>
      <dgm:t>
        <a:bodyPr/>
        <a:lstStyle/>
        <a:p>
          <a:r>
            <a:rPr lang="en-US" dirty="0"/>
            <a:t>Pedro Lopes</a:t>
          </a:r>
        </a:p>
      </dgm:t>
    </dgm:pt>
    <dgm:pt modelId="{F32A1681-E13B-4DBB-AFF2-1ACC54C66D67}" type="parTrans" cxnId="{CD2C7A93-2642-49AA-8ADA-5DE90C16EAAB}">
      <dgm:prSet/>
      <dgm:spPr/>
      <dgm:t>
        <a:bodyPr/>
        <a:lstStyle/>
        <a:p>
          <a:endParaRPr lang="en-US"/>
        </a:p>
      </dgm:t>
    </dgm:pt>
    <dgm:pt modelId="{53CC1159-D6F4-4064-98A0-F33568C79A0F}" type="sibTrans" cxnId="{CD2C7A93-2642-49AA-8ADA-5DE90C16EAAB}">
      <dgm:prSet/>
      <dgm:spPr/>
      <dgm:t>
        <a:bodyPr/>
        <a:lstStyle/>
        <a:p>
          <a:endParaRPr lang="en-US"/>
        </a:p>
      </dgm:t>
    </dgm:pt>
    <dgm:pt modelId="{4B58B9E2-6B78-4ABF-97AE-E302AAD9D328}">
      <dgm:prSet/>
      <dgm:spPr/>
      <dgm:t>
        <a:bodyPr/>
        <a:lstStyle/>
        <a:p>
          <a:r>
            <a:rPr lang="en-US"/>
            <a:t>Team Member 1</a:t>
          </a:r>
        </a:p>
      </dgm:t>
    </dgm:pt>
    <dgm:pt modelId="{CD0970D7-6A5F-4A9C-8400-ECFE29F30191}" type="parTrans" cxnId="{1068740D-2841-41EE-B9D7-008037838EFB}">
      <dgm:prSet/>
      <dgm:spPr/>
      <dgm:t>
        <a:bodyPr/>
        <a:lstStyle/>
        <a:p>
          <a:endParaRPr lang="en-US"/>
        </a:p>
      </dgm:t>
    </dgm:pt>
    <dgm:pt modelId="{1F72E100-EB15-47F6-AA25-BE76ED05CB1D}" type="sibTrans" cxnId="{1068740D-2841-41EE-B9D7-008037838EFB}">
      <dgm:prSet/>
      <dgm:spPr/>
      <dgm:t>
        <a:bodyPr/>
        <a:lstStyle/>
        <a:p>
          <a:endParaRPr lang="en-US"/>
        </a:p>
      </dgm:t>
    </dgm:pt>
    <dgm:pt modelId="{5DE162CC-DC29-4A6E-A126-699ABC641865}">
      <dgm:prSet/>
      <dgm:spPr/>
      <dgm:t>
        <a:bodyPr/>
        <a:lstStyle/>
        <a:p>
          <a:r>
            <a:rPr lang="en-US" dirty="0"/>
            <a:t>Vasco Martins</a:t>
          </a:r>
        </a:p>
      </dgm:t>
    </dgm:pt>
    <dgm:pt modelId="{A44A872A-0AA8-4595-9079-69661AB588CE}" type="parTrans" cxnId="{6A37B826-3F8D-4D54-A701-1DA30A1B7068}">
      <dgm:prSet/>
      <dgm:spPr/>
      <dgm:t>
        <a:bodyPr/>
        <a:lstStyle/>
        <a:p>
          <a:endParaRPr lang="en-US"/>
        </a:p>
      </dgm:t>
    </dgm:pt>
    <dgm:pt modelId="{D5639639-D156-4973-BBEF-3FEAAEC5890E}" type="sibTrans" cxnId="{6A37B826-3F8D-4D54-A701-1DA30A1B7068}">
      <dgm:prSet/>
      <dgm:spPr/>
      <dgm:t>
        <a:bodyPr/>
        <a:lstStyle/>
        <a:p>
          <a:endParaRPr lang="en-US"/>
        </a:p>
      </dgm:t>
    </dgm:pt>
    <dgm:pt modelId="{08802D37-5420-4D96-B3A8-48C8E14D2A75}">
      <dgm:prSet/>
      <dgm:spPr/>
      <dgm:t>
        <a:bodyPr/>
        <a:lstStyle/>
        <a:p>
          <a:r>
            <a:rPr lang="en-US"/>
            <a:t>Team Member 2</a:t>
          </a:r>
        </a:p>
      </dgm:t>
    </dgm:pt>
    <dgm:pt modelId="{C83599E6-6336-41E5-82C3-056271201780}" type="parTrans" cxnId="{86EE1571-9974-4203-8FE8-4AD39B923B43}">
      <dgm:prSet/>
      <dgm:spPr/>
      <dgm:t>
        <a:bodyPr/>
        <a:lstStyle/>
        <a:p>
          <a:endParaRPr lang="en-US"/>
        </a:p>
      </dgm:t>
    </dgm:pt>
    <dgm:pt modelId="{BC0229ED-0198-43AC-8052-819911CC519A}" type="sibTrans" cxnId="{86EE1571-9974-4203-8FE8-4AD39B923B43}">
      <dgm:prSet/>
      <dgm:spPr/>
      <dgm:t>
        <a:bodyPr/>
        <a:lstStyle/>
        <a:p>
          <a:endParaRPr lang="en-US"/>
        </a:p>
      </dgm:t>
    </dgm:pt>
    <dgm:pt modelId="{3D911F94-EF3D-4C24-AE66-129144FAA763}">
      <dgm:prSet/>
      <dgm:spPr/>
      <dgm:t>
        <a:bodyPr/>
        <a:lstStyle/>
        <a:p>
          <a:r>
            <a:rPr lang="en-US" dirty="0"/>
            <a:t>Tiago Dias</a:t>
          </a:r>
        </a:p>
      </dgm:t>
    </dgm:pt>
    <dgm:pt modelId="{9C40980E-C965-4F06-AADB-4308CDB4F317}" type="parTrans" cxnId="{8A035EA1-C12E-4E17-810D-E5CDE0AB4EE5}">
      <dgm:prSet/>
      <dgm:spPr/>
      <dgm:t>
        <a:bodyPr/>
        <a:lstStyle/>
        <a:p>
          <a:endParaRPr lang="en-US"/>
        </a:p>
      </dgm:t>
    </dgm:pt>
    <dgm:pt modelId="{1D1C5DE9-F5B7-47F3-B5F1-00EBEF442384}" type="sibTrans" cxnId="{8A035EA1-C12E-4E17-810D-E5CDE0AB4EE5}">
      <dgm:prSet/>
      <dgm:spPr/>
      <dgm:t>
        <a:bodyPr/>
        <a:lstStyle/>
        <a:p>
          <a:endParaRPr lang="en-US"/>
        </a:p>
      </dgm:t>
    </dgm:pt>
    <dgm:pt modelId="{29C248FD-583E-4A57-B6CA-591C8C6E5BE1}">
      <dgm:prSet/>
      <dgm:spPr/>
      <dgm:t>
        <a:bodyPr/>
        <a:lstStyle/>
        <a:p>
          <a:r>
            <a:rPr lang="en-US"/>
            <a:t>Team Member 3</a:t>
          </a:r>
        </a:p>
      </dgm:t>
    </dgm:pt>
    <dgm:pt modelId="{CCDA9A49-4085-483F-91F6-4A6D75163231}" type="parTrans" cxnId="{1D2B2EA1-0A2E-4EF4-94ED-F52D2F04D312}">
      <dgm:prSet/>
      <dgm:spPr/>
      <dgm:t>
        <a:bodyPr/>
        <a:lstStyle/>
        <a:p>
          <a:endParaRPr lang="en-US"/>
        </a:p>
      </dgm:t>
    </dgm:pt>
    <dgm:pt modelId="{0806F6F9-690D-45A7-BA06-2B09B10213EC}" type="sibTrans" cxnId="{1D2B2EA1-0A2E-4EF4-94ED-F52D2F04D312}">
      <dgm:prSet/>
      <dgm:spPr/>
      <dgm:t>
        <a:bodyPr/>
        <a:lstStyle/>
        <a:p>
          <a:endParaRPr lang="en-US"/>
        </a:p>
      </dgm:t>
    </dgm:pt>
    <dgm:pt modelId="{160C4730-BF1F-4CBE-80B9-1322A94B9D93}">
      <dgm:prSet/>
      <dgm:spPr/>
      <dgm:t>
        <a:bodyPr/>
        <a:lstStyle/>
        <a:p>
          <a:r>
            <a:rPr lang="en-US" dirty="0"/>
            <a:t>Miguel Pereira</a:t>
          </a:r>
        </a:p>
      </dgm:t>
    </dgm:pt>
    <dgm:pt modelId="{B9400759-F78C-4C5B-9752-82F7E2A1DAFD}" type="parTrans" cxnId="{2F3A921B-F32C-4FE3-8A56-89DABD1E440C}">
      <dgm:prSet/>
      <dgm:spPr/>
      <dgm:t>
        <a:bodyPr/>
        <a:lstStyle/>
        <a:p>
          <a:endParaRPr lang="en-US"/>
        </a:p>
      </dgm:t>
    </dgm:pt>
    <dgm:pt modelId="{25BADA7E-3851-4DC7-B9CD-32404F8CDBFF}" type="sibTrans" cxnId="{2F3A921B-F32C-4FE3-8A56-89DABD1E440C}">
      <dgm:prSet/>
      <dgm:spPr/>
      <dgm:t>
        <a:bodyPr/>
        <a:lstStyle/>
        <a:p>
          <a:endParaRPr lang="en-US"/>
        </a:p>
      </dgm:t>
    </dgm:pt>
    <dgm:pt modelId="{90E2CEB8-5AF7-4E4D-A3E0-D12ECF9B89EA}">
      <dgm:prSet/>
      <dgm:spPr/>
      <dgm:t>
        <a:bodyPr/>
        <a:lstStyle/>
        <a:p>
          <a:r>
            <a:rPr lang="en-US"/>
            <a:t>Team Member 4</a:t>
          </a:r>
        </a:p>
      </dgm:t>
    </dgm:pt>
    <dgm:pt modelId="{91F142EF-F1FE-42DF-9761-B97A7A6B791E}" type="parTrans" cxnId="{57D47067-3FC9-40C0-9FA3-DE8C1272E6D9}">
      <dgm:prSet/>
      <dgm:spPr/>
      <dgm:t>
        <a:bodyPr/>
        <a:lstStyle/>
        <a:p>
          <a:endParaRPr lang="en-US"/>
        </a:p>
      </dgm:t>
    </dgm:pt>
    <dgm:pt modelId="{7F1859CA-F565-41E4-9491-DC6CFEAE237A}" type="sibTrans" cxnId="{57D47067-3FC9-40C0-9FA3-DE8C1272E6D9}">
      <dgm:prSet/>
      <dgm:spPr/>
      <dgm:t>
        <a:bodyPr/>
        <a:lstStyle/>
        <a:p>
          <a:endParaRPr lang="en-US"/>
        </a:p>
      </dgm:t>
    </dgm:pt>
    <dgm:pt modelId="{860CE740-2755-40D8-86A9-558666F785B8}">
      <dgm:prSet/>
      <dgm:spPr/>
      <dgm:t>
        <a:bodyPr/>
        <a:lstStyle/>
        <a:p>
          <a:r>
            <a:rPr lang="en-US" dirty="0"/>
            <a:t>António </a:t>
          </a:r>
          <a:r>
            <a:rPr lang="en-US" dirty="0" err="1"/>
            <a:t>Quendera</a:t>
          </a:r>
          <a:endParaRPr lang="en-US" dirty="0"/>
        </a:p>
      </dgm:t>
    </dgm:pt>
    <dgm:pt modelId="{1A0BE04C-2938-46A8-A304-6A2EC5ABFEEF}" type="parTrans" cxnId="{B1575E2C-4F9C-4CED-9492-EC948714F448}">
      <dgm:prSet/>
      <dgm:spPr/>
      <dgm:t>
        <a:bodyPr/>
        <a:lstStyle/>
        <a:p>
          <a:endParaRPr lang="en-US"/>
        </a:p>
      </dgm:t>
    </dgm:pt>
    <dgm:pt modelId="{8C211A6A-14E8-4352-B05D-4DFF6889CC51}" type="sibTrans" cxnId="{B1575E2C-4F9C-4CED-9492-EC948714F448}">
      <dgm:prSet/>
      <dgm:spPr/>
      <dgm:t>
        <a:bodyPr/>
        <a:lstStyle/>
        <a:p>
          <a:endParaRPr lang="en-US"/>
        </a:p>
      </dgm:t>
    </dgm:pt>
    <dgm:pt modelId="{6C681C1B-255C-4CCB-8A64-AD09B05E9EC1}">
      <dgm:prSet/>
      <dgm:spPr/>
      <dgm:t>
        <a:bodyPr/>
        <a:lstStyle/>
        <a:p>
          <a:r>
            <a:rPr lang="en-US"/>
            <a:t>Team Member 5</a:t>
          </a:r>
        </a:p>
      </dgm:t>
    </dgm:pt>
    <dgm:pt modelId="{60E80D1E-0B2C-4F16-9E46-34AB6F2B3310}" type="parTrans" cxnId="{26B13DCC-61E7-4F36-8DD9-F5E83B2FD37E}">
      <dgm:prSet/>
      <dgm:spPr/>
      <dgm:t>
        <a:bodyPr/>
        <a:lstStyle/>
        <a:p>
          <a:endParaRPr lang="en-US"/>
        </a:p>
      </dgm:t>
    </dgm:pt>
    <dgm:pt modelId="{4ED8951B-09E2-41A4-9916-DB6BC36C0572}" type="sibTrans" cxnId="{26B13DCC-61E7-4F36-8DD9-F5E83B2FD37E}">
      <dgm:prSet/>
      <dgm:spPr/>
      <dgm:t>
        <a:bodyPr/>
        <a:lstStyle/>
        <a:p>
          <a:endParaRPr lang="en-US"/>
        </a:p>
      </dgm:t>
    </dgm:pt>
    <dgm:pt modelId="{A7C53410-1F10-4D2E-A2F5-38C17A5138B1}">
      <dgm:prSet/>
      <dgm:spPr/>
      <dgm:t>
        <a:bodyPr/>
        <a:lstStyle/>
        <a:p>
          <a:r>
            <a:rPr lang="en-US" dirty="0"/>
            <a:t>Bernardo Santos</a:t>
          </a:r>
        </a:p>
      </dgm:t>
    </dgm:pt>
    <dgm:pt modelId="{CD9E7CCA-0E55-45D5-A9BE-A91CE6331852}" type="parTrans" cxnId="{316102A1-1DEC-4E27-8186-D81F9C0E033F}">
      <dgm:prSet/>
      <dgm:spPr/>
      <dgm:t>
        <a:bodyPr/>
        <a:lstStyle/>
        <a:p>
          <a:endParaRPr lang="en-US"/>
        </a:p>
      </dgm:t>
    </dgm:pt>
    <dgm:pt modelId="{D32C9033-E3F3-4DED-9AD6-AC8F17E007E2}" type="sibTrans" cxnId="{316102A1-1DEC-4E27-8186-D81F9C0E033F}">
      <dgm:prSet/>
      <dgm:spPr/>
      <dgm:t>
        <a:bodyPr/>
        <a:lstStyle/>
        <a:p>
          <a:endParaRPr lang="en-US"/>
        </a:p>
      </dgm:t>
    </dgm:pt>
    <dgm:pt modelId="{DA50E0E1-C142-406F-8459-651AA3283615}">
      <dgm:prSet/>
      <dgm:spPr/>
      <dgm:t>
        <a:bodyPr/>
        <a:lstStyle/>
        <a:p>
          <a:r>
            <a:rPr lang="en-US"/>
            <a:t>Team Member 6</a:t>
          </a:r>
        </a:p>
      </dgm:t>
    </dgm:pt>
    <dgm:pt modelId="{4217EFDA-B0B0-4BFE-A720-FEBB3BF08417}" type="parTrans" cxnId="{029D9BD1-02D4-43F5-BFF1-D314929456AF}">
      <dgm:prSet/>
      <dgm:spPr/>
      <dgm:t>
        <a:bodyPr/>
        <a:lstStyle/>
        <a:p>
          <a:endParaRPr lang="en-US"/>
        </a:p>
      </dgm:t>
    </dgm:pt>
    <dgm:pt modelId="{1817283B-E6A4-48FA-9E0E-7A21077D0CF6}" type="sibTrans" cxnId="{029D9BD1-02D4-43F5-BFF1-D314929456AF}">
      <dgm:prSet/>
      <dgm:spPr/>
      <dgm:t>
        <a:bodyPr/>
        <a:lstStyle/>
        <a:p>
          <a:endParaRPr lang="en-US"/>
        </a:p>
      </dgm:t>
    </dgm:pt>
    <dgm:pt modelId="{378B64A6-0D3E-405B-AA1B-DD881F3A713C}" type="pres">
      <dgm:prSet presAssocID="{CC99CC84-64D1-4D29-B466-32D2AB8A6986}" presName="Name0" presStyleCnt="0">
        <dgm:presLayoutVars>
          <dgm:dir/>
          <dgm:animLvl val="lvl"/>
          <dgm:resizeHandles val="exact"/>
        </dgm:presLayoutVars>
      </dgm:prSet>
      <dgm:spPr/>
    </dgm:pt>
    <dgm:pt modelId="{E2640586-C5B3-44F8-9B00-D1DD3079C73D}" type="pres">
      <dgm:prSet presAssocID="{77B982AF-CE2E-43C0-BC29-97FEB75D9AFF}" presName="composite" presStyleCnt="0"/>
      <dgm:spPr/>
    </dgm:pt>
    <dgm:pt modelId="{6B8237D6-EB37-43DC-A844-3E9B6B3E8930}" type="pres">
      <dgm:prSet presAssocID="{77B982AF-CE2E-43C0-BC29-97FEB75D9AFF}" presName="parTx" presStyleLbl="alignNode1" presStyleIdx="0" presStyleCnt="6">
        <dgm:presLayoutVars>
          <dgm:chMax val="0"/>
          <dgm:chPref val="0"/>
        </dgm:presLayoutVars>
      </dgm:prSet>
      <dgm:spPr/>
    </dgm:pt>
    <dgm:pt modelId="{76A8CE39-D4ED-4EBF-ADDC-A26AABF76D08}" type="pres">
      <dgm:prSet presAssocID="{77B982AF-CE2E-43C0-BC29-97FEB75D9AFF}" presName="desTx" presStyleLbl="alignAccFollowNode1" presStyleIdx="0" presStyleCnt="6">
        <dgm:presLayoutVars/>
      </dgm:prSet>
      <dgm:spPr/>
    </dgm:pt>
    <dgm:pt modelId="{21B9A2FC-D976-4CE0-B7CF-EB62AA61977D}" type="pres">
      <dgm:prSet presAssocID="{53CC1159-D6F4-4064-98A0-F33568C79A0F}" presName="space" presStyleCnt="0"/>
      <dgm:spPr/>
    </dgm:pt>
    <dgm:pt modelId="{5901D1D6-7FDE-4C39-B1CC-D7613B083D0E}" type="pres">
      <dgm:prSet presAssocID="{5DE162CC-DC29-4A6E-A126-699ABC641865}" presName="composite" presStyleCnt="0"/>
      <dgm:spPr/>
    </dgm:pt>
    <dgm:pt modelId="{3D50ADAB-9571-4779-86E3-6D4AFD32EF07}" type="pres">
      <dgm:prSet presAssocID="{5DE162CC-DC29-4A6E-A126-699ABC641865}" presName="parTx" presStyleLbl="alignNode1" presStyleIdx="1" presStyleCnt="6">
        <dgm:presLayoutVars>
          <dgm:chMax val="0"/>
          <dgm:chPref val="0"/>
        </dgm:presLayoutVars>
      </dgm:prSet>
      <dgm:spPr/>
    </dgm:pt>
    <dgm:pt modelId="{48FB56DA-6144-4C51-8E56-4AC9C5CC6EE3}" type="pres">
      <dgm:prSet presAssocID="{5DE162CC-DC29-4A6E-A126-699ABC641865}" presName="desTx" presStyleLbl="alignAccFollowNode1" presStyleIdx="1" presStyleCnt="6">
        <dgm:presLayoutVars/>
      </dgm:prSet>
      <dgm:spPr/>
    </dgm:pt>
    <dgm:pt modelId="{04CF5447-732C-438D-84B7-2BA78E09B408}" type="pres">
      <dgm:prSet presAssocID="{D5639639-D156-4973-BBEF-3FEAAEC5890E}" presName="space" presStyleCnt="0"/>
      <dgm:spPr/>
    </dgm:pt>
    <dgm:pt modelId="{3D06AE5A-70D1-441F-BBB8-9FB976B1265A}" type="pres">
      <dgm:prSet presAssocID="{3D911F94-EF3D-4C24-AE66-129144FAA763}" presName="composite" presStyleCnt="0"/>
      <dgm:spPr/>
    </dgm:pt>
    <dgm:pt modelId="{55C0573C-9654-4E8B-B722-688C46FC5099}" type="pres">
      <dgm:prSet presAssocID="{3D911F94-EF3D-4C24-AE66-129144FAA763}" presName="parTx" presStyleLbl="alignNode1" presStyleIdx="2" presStyleCnt="6">
        <dgm:presLayoutVars>
          <dgm:chMax val="0"/>
          <dgm:chPref val="0"/>
        </dgm:presLayoutVars>
      </dgm:prSet>
      <dgm:spPr/>
    </dgm:pt>
    <dgm:pt modelId="{9FB6926F-8856-45A0-BB69-B514776C2CA7}" type="pres">
      <dgm:prSet presAssocID="{3D911F94-EF3D-4C24-AE66-129144FAA763}" presName="desTx" presStyleLbl="alignAccFollowNode1" presStyleIdx="2" presStyleCnt="6">
        <dgm:presLayoutVars/>
      </dgm:prSet>
      <dgm:spPr/>
    </dgm:pt>
    <dgm:pt modelId="{4EA3EFDA-F843-4935-B1E9-431E9938A4B2}" type="pres">
      <dgm:prSet presAssocID="{1D1C5DE9-F5B7-47F3-B5F1-00EBEF442384}" presName="space" presStyleCnt="0"/>
      <dgm:spPr/>
    </dgm:pt>
    <dgm:pt modelId="{D526EB1B-D1C8-4211-A633-0A061750192A}" type="pres">
      <dgm:prSet presAssocID="{160C4730-BF1F-4CBE-80B9-1322A94B9D93}" presName="composite" presStyleCnt="0"/>
      <dgm:spPr/>
    </dgm:pt>
    <dgm:pt modelId="{562ED114-0B78-4AA0-BC99-78B4ABF0EB04}" type="pres">
      <dgm:prSet presAssocID="{160C4730-BF1F-4CBE-80B9-1322A94B9D93}" presName="parTx" presStyleLbl="alignNode1" presStyleIdx="3" presStyleCnt="6">
        <dgm:presLayoutVars>
          <dgm:chMax val="0"/>
          <dgm:chPref val="0"/>
        </dgm:presLayoutVars>
      </dgm:prSet>
      <dgm:spPr/>
    </dgm:pt>
    <dgm:pt modelId="{259E2CB8-AE1F-4863-8141-58D51898FFC1}" type="pres">
      <dgm:prSet presAssocID="{160C4730-BF1F-4CBE-80B9-1322A94B9D93}" presName="desTx" presStyleLbl="alignAccFollowNode1" presStyleIdx="3" presStyleCnt="6">
        <dgm:presLayoutVars/>
      </dgm:prSet>
      <dgm:spPr/>
    </dgm:pt>
    <dgm:pt modelId="{FD8EDBC8-D0BA-445C-ADC8-143B5A11E299}" type="pres">
      <dgm:prSet presAssocID="{25BADA7E-3851-4DC7-B9CD-32404F8CDBFF}" presName="space" presStyleCnt="0"/>
      <dgm:spPr/>
    </dgm:pt>
    <dgm:pt modelId="{C63452F6-DD84-4B56-95D3-E33D50ECB071}" type="pres">
      <dgm:prSet presAssocID="{860CE740-2755-40D8-86A9-558666F785B8}" presName="composite" presStyleCnt="0"/>
      <dgm:spPr/>
    </dgm:pt>
    <dgm:pt modelId="{F18D7A26-C748-442B-95EB-61FD0B22F08B}" type="pres">
      <dgm:prSet presAssocID="{860CE740-2755-40D8-86A9-558666F785B8}" presName="parTx" presStyleLbl="alignNode1" presStyleIdx="4" presStyleCnt="6">
        <dgm:presLayoutVars>
          <dgm:chMax val="0"/>
          <dgm:chPref val="0"/>
        </dgm:presLayoutVars>
      </dgm:prSet>
      <dgm:spPr/>
    </dgm:pt>
    <dgm:pt modelId="{0DDFD239-9F23-48AC-9E88-8B727780803D}" type="pres">
      <dgm:prSet presAssocID="{860CE740-2755-40D8-86A9-558666F785B8}" presName="desTx" presStyleLbl="alignAccFollowNode1" presStyleIdx="4" presStyleCnt="6">
        <dgm:presLayoutVars/>
      </dgm:prSet>
      <dgm:spPr/>
    </dgm:pt>
    <dgm:pt modelId="{918A01CB-C907-46D6-9F0D-FB414CEE93B5}" type="pres">
      <dgm:prSet presAssocID="{8C211A6A-14E8-4352-B05D-4DFF6889CC51}" presName="space" presStyleCnt="0"/>
      <dgm:spPr/>
    </dgm:pt>
    <dgm:pt modelId="{E3F0B78B-842B-4DAD-A2C9-ED015C0A925D}" type="pres">
      <dgm:prSet presAssocID="{A7C53410-1F10-4D2E-A2F5-38C17A5138B1}" presName="composite" presStyleCnt="0"/>
      <dgm:spPr/>
    </dgm:pt>
    <dgm:pt modelId="{F410CDE2-C501-478A-AD92-75812D3D1261}" type="pres">
      <dgm:prSet presAssocID="{A7C53410-1F10-4D2E-A2F5-38C17A5138B1}" presName="parTx" presStyleLbl="alignNode1" presStyleIdx="5" presStyleCnt="6">
        <dgm:presLayoutVars>
          <dgm:chMax val="0"/>
          <dgm:chPref val="0"/>
        </dgm:presLayoutVars>
      </dgm:prSet>
      <dgm:spPr/>
    </dgm:pt>
    <dgm:pt modelId="{EC088EC5-362F-4A28-AB17-70894E90F506}" type="pres">
      <dgm:prSet presAssocID="{A7C53410-1F10-4D2E-A2F5-38C17A5138B1}" presName="desTx" presStyleLbl="alignAccFollowNode1" presStyleIdx="5" presStyleCnt="6">
        <dgm:presLayoutVars/>
      </dgm:prSet>
      <dgm:spPr/>
    </dgm:pt>
  </dgm:ptLst>
  <dgm:cxnLst>
    <dgm:cxn modelId="{1068740D-2841-41EE-B9D7-008037838EFB}" srcId="{77B982AF-CE2E-43C0-BC29-97FEB75D9AFF}" destId="{4B58B9E2-6B78-4ABF-97AE-E302AAD9D328}" srcOrd="0" destOrd="0" parTransId="{CD0970D7-6A5F-4A9C-8400-ECFE29F30191}" sibTransId="{1F72E100-EB15-47F6-AA25-BE76ED05CB1D}"/>
    <dgm:cxn modelId="{128FEB1A-A0DC-42CD-9AFE-61E8EF8F9C61}" type="presOf" srcId="{A7C53410-1F10-4D2E-A2F5-38C17A5138B1}" destId="{F410CDE2-C501-478A-AD92-75812D3D1261}" srcOrd="0" destOrd="0" presId="urn:microsoft.com/office/officeart/2016/7/layout/ChevronBlockProcess"/>
    <dgm:cxn modelId="{2F3A921B-F32C-4FE3-8A56-89DABD1E440C}" srcId="{CC99CC84-64D1-4D29-B466-32D2AB8A6986}" destId="{160C4730-BF1F-4CBE-80B9-1322A94B9D93}" srcOrd="3" destOrd="0" parTransId="{B9400759-F78C-4C5B-9752-82F7E2A1DAFD}" sibTransId="{25BADA7E-3851-4DC7-B9CD-32404F8CDBFF}"/>
    <dgm:cxn modelId="{DD6B6E1F-D009-4B4D-986A-1C53A0F98DA7}" type="presOf" srcId="{90E2CEB8-5AF7-4E4D-A3E0-D12ECF9B89EA}" destId="{259E2CB8-AE1F-4863-8141-58D51898FFC1}" srcOrd="0" destOrd="0" presId="urn:microsoft.com/office/officeart/2016/7/layout/ChevronBlockProcess"/>
    <dgm:cxn modelId="{88D2C223-4582-4379-98DD-DC5F958F6503}" type="presOf" srcId="{77B982AF-CE2E-43C0-BC29-97FEB75D9AFF}" destId="{6B8237D6-EB37-43DC-A844-3E9B6B3E8930}" srcOrd="0" destOrd="0" presId="urn:microsoft.com/office/officeart/2016/7/layout/ChevronBlockProcess"/>
    <dgm:cxn modelId="{6A37B826-3F8D-4D54-A701-1DA30A1B7068}" srcId="{CC99CC84-64D1-4D29-B466-32D2AB8A6986}" destId="{5DE162CC-DC29-4A6E-A126-699ABC641865}" srcOrd="1" destOrd="0" parTransId="{A44A872A-0AA8-4595-9079-69661AB588CE}" sibTransId="{D5639639-D156-4973-BBEF-3FEAAEC5890E}"/>
    <dgm:cxn modelId="{47165728-9BF3-4A31-92AF-E48B6F2F94C7}" type="presOf" srcId="{860CE740-2755-40D8-86A9-558666F785B8}" destId="{F18D7A26-C748-442B-95EB-61FD0B22F08B}" srcOrd="0" destOrd="0" presId="urn:microsoft.com/office/officeart/2016/7/layout/ChevronBlockProcess"/>
    <dgm:cxn modelId="{B1575E2C-4F9C-4CED-9492-EC948714F448}" srcId="{CC99CC84-64D1-4D29-B466-32D2AB8A6986}" destId="{860CE740-2755-40D8-86A9-558666F785B8}" srcOrd="4" destOrd="0" parTransId="{1A0BE04C-2938-46A8-A304-6A2EC5ABFEEF}" sibTransId="{8C211A6A-14E8-4352-B05D-4DFF6889CC51}"/>
    <dgm:cxn modelId="{3693E831-0966-4546-8E37-2310FE030E49}" type="presOf" srcId="{08802D37-5420-4D96-B3A8-48C8E14D2A75}" destId="{48FB56DA-6144-4C51-8E56-4AC9C5CC6EE3}" srcOrd="0" destOrd="0" presId="urn:microsoft.com/office/officeart/2016/7/layout/ChevronBlockProcess"/>
    <dgm:cxn modelId="{3301C260-DEA8-4864-A436-7545F81EADC0}" type="presOf" srcId="{5DE162CC-DC29-4A6E-A126-699ABC641865}" destId="{3D50ADAB-9571-4779-86E3-6D4AFD32EF07}" srcOrd="0" destOrd="0" presId="urn:microsoft.com/office/officeart/2016/7/layout/ChevronBlockProcess"/>
    <dgm:cxn modelId="{A004E261-0E84-4F4C-AF8D-106CB3E6BB29}" type="presOf" srcId="{4B58B9E2-6B78-4ABF-97AE-E302AAD9D328}" destId="{76A8CE39-D4ED-4EBF-ADDC-A26AABF76D08}" srcOrd="0" destOrd="0" presId="urn:microsoft.com/office/officeart/2016/7/layout/ChevronBlockProcess"/>
    <dgm:cxn modelId="{DAE19263-2904-484A-ADA5-0405148D35E7}" type="presOf" srcId="{29C248FD-583E-4A57-B6CA-591C8C6E5BE1}" destId="{9FB6926F-8856-45A0-BB69-B514776C2CA7}" srcOrd="0" destOrd="0" presId="urn:microsoft.com/office/officeart/2016/7/layout/ChevronBlockProcess"/>
    <dgm:cxn modelId="{57D47067-3FC9-40C0-9FA3-DE8C1272E6D9}" srcId="{160C4730-BF1F-4CBE-80B9-1322A94B9D93}" destId="{90E2CEB8-5AF7-4E4D-A3E0-D12ECF9B89EA}" srcOrd="0" destOrd="0" parTransId="{91F142EF-F1FE-42DF-9761-B97A7A6B791E}" sibTransId="{7F1859CA-F565-41E4-9491-DC6CFEAE237A}"/>
    <dgm:cxn modelId="{86EE1571-9974-4203-8FE8-4AD39B923B43}" srcId="{5DE162CC-DC29-4A6E-A126-699ABC641865}" destId="{08802D37-5420-4D96-B3A8-48C8E14D2A75}" srcOrd="0" destOrd="0" parTransId="{C83599E6-6336-41E5-82C3-056271201780}" sibTransId="{BC0229ED-0198-43AC-8052-819911CC519A}"/>
    <dgm:cxn modelId="{65A63157-6BC9-4AB9-8EC5-6898EA466310}" type="presOf" srcId="{3D911F94-EF3D-4C24-AE66-129144FAA763}" destId="{55C0573C-9654-4E8B-B722-688C46FC5099}" srcOrd="0" destOrd="0" presId="urn:microsoft.com/office/officeart/2016/7/layout/ChevronBlockProcess"/>
    <dgm:cxn modelId="{19E5137B-DFEE-4FC2-BDD5-B5579788298B}" type="presOf" srcId="{DA50E0E1-C142-406F-8459-651AA3283615}" destId="{EC088EC5-362F-4A28-AB17-70894E90F506}" srcOrd="0" destOrd="0" presId="urn:microsoft.com/office/officeart/2016/7/layout/ChevronBlockProcess"/>
    <dgm:cxn modelId="{A87B118F-4601-40EB-BE49-93ECCDD86DB5}" type="presOf" srcId="{CC99CC84-64D1-4D29-B466-32D2AB8A6986}" destId="{378B64A6-0D3E-405B-AA1B-DD881F3A713C}" srcOrd="0" destOrd="0" presId="urn:microsoft.com/office/officeart/2016/7/layout/ChevronBlockProcess"/>
    <dgm:cxn modelId="{CD2C7A93-2642-49AA-8ADA-5DE90C16EAAB}" srcId="{CC99CC84-64D1-4D29-B466-32D2AB8A6986}" destId="{77B982AF-CE2E-43C0-BC29-97FEB75D9AFF}" srcOrd="0" destOrd="0" parTransId="{F32A1681-E13B-4DBB-AFF2-1ACC54C66D67}" sibTransId="{53CC1159-D6F4-4064-98A0-F33568C79A0F}"/>
    <dgm:cxn modelId="{208C1E99-7E1E-4E19-8073-3E82123DB00D}" type="presOf" srcId="{160C4730-BF1F-4CBE-80B9-1322A94B9D93}" destId="{562ED114-0B78-4AA0-BC99-78B4ABF0EB04}" srcOrd="0" destOrd="0" presId="urn:microsoft.com/office/officeart/2016/7/layout/ChevronBlockProcess"/>
    <dgm:cxn modelId="{316102A1-1DEC-4E27-8186-D81F9C0E033F}" srcId="{CC99CC84-64D1-4D29-B466-32D2AB8A6986}" destId="{A7C53410-1F10-4D2E-A2F5-38C17A5138B1}" srcOrd="5" destOrd="0" parTransId="{CD9E7CCA-0E55-45D5-A9BE-A91CE6331852}" sibTransId="{D32C9033-E3F3-4DED-9AD6-AC8F17E007E2}"/>
    <dgm:cxn modelId="{1D2B2EA1-0A2E-4EF4-94ED-F52D2F04D312}" srcId="{3D911F94-EF3D-4C24-AE66-129144FAA763}" destId="{29C248FD-583E-4A57-B6CA-591C8C6E5BE1}" srcOrd="0" destOrd="0" parTransId="{CCDA9A49-4085-483F-91F6-4A6D75163231}" sibTransId="{0806F6F9-690D-45A7-BA06-2B09B10213EC}"/>
    <dgm:cxn modelId="{8A035EA1-C12E-4E17-810D-E5CDE0AB4EE5}" srcId="{CC99CC84-64D1-4D29-B466-32D2AB8A6986}" destId="{3D911F94-EF3D-4C24-AE66-129144FAA763}" srcOrd="2" destOrd="0" parTransId="{9C40980E-C965-4F06-AADB-4308CDB4F317}" sibTransId="{1D1C5DE9-F5B7-47F3-B5F1-00EBEF442384}"/>
    <dgm:cxn modelId="{842AC6AA-86DA-442C-B125-965832EAE7B1}" type="presOf" srcId="{6C681C1B-255C-4CCB-8A64-AD09B05E9EC1}" destId="{0DDFD239-9F23-48AC-9E88-8B727780803D}" srcOrd="0" destOrd="0" presId="urn:microsoft.com/office/officeart/2016/7/layout/ChevronBlockProcess"/>
    <dgm:cxn modelId="{26B13DCC-61E7-4F36-8DD9-F5E83B2FD37E}" srcId="{860CE740-2755-40D8-86A9-558666F785B8}" destId="{6C681C1B-255C-4CCB-8A64-AD09B05E9EC1}" srcOrd="0" destOrd="0" parTransId="{60E80D1E-0B2C-4F16-9E46-34AB6F2B3310}" sibTransId="{4ED8951B-09E2-41A4-9916-DB6BC36C0572}"/>
    <dgm:cxn modelId="{029D9BD1-02D4-43F5-BFF1-D314929456AF}" srcId="{A7C53410-1F10-4D2E-A2F5-38C17A5138B1}" destId="{DA50E0E1-C142-406F-8459-651AA3283615}" srcOrd="0" destOrd="0" parTransId="{4217EFDA-B0B0-4BFE-A720-FEBB3BF08417}" sibTransId="{1817283B-E6A4-48FA-9E0E-7A21077D0CF6}"/>
    <dgm:cxn modelId="{AE8700B7-5AD2-4EF4-BF8D-D4BA78616393}" type="presParOf" srcId="{378B64A6-0D3E-405B-AA1B-DD881F3A713C}" destId="{E2640586-C5B3-44F8-9B00-D1DD3079C73D}" srcOrd="0" destOrd="0" presId="urn:microsoft.com/office/officeart/2016/7/layout/ChevronBlockProcess"/>
    <dgm:cxn modelId="{671E15C5-40A5-4A80-8846-C89F532F0389}" type="presParOf" srcId="{E2640586-C5B3-44F8-9B00-D1DD3079C73D}" destId="{6B8237D6-EB37-43DC-A844-3E9B6B3E8930}" srcOrd="0" destOrd="0" presId="urn:microsoft.com/office/officeart/2016/7/layout/ChevronBlockProcess"/>
    <dgm:cxn modelId="{FBB50B12-A575-49EE-BFAB-9556E5EFA74B}" type="presParOf" srcId="{E2640586-C5B3-44F8-9B00-D1DD3079C73D}" destId="{76A8CE39-D4ED-4EBF-ADDC-A26AABF76D08}" srcOrd="1" destOrd="0" presId="urn:microsoft.com/office/officeart/2016/7/layout/ChevronBlockProcess"/>
    <dgm:cxn modelId="{ED2A2498-ECF3-457B-B032-20F0AADF8BE9}" type="presParOf" srcId="{378B64A6-0D3E-405B-AA1B-DD881F3A713C}" destId="{21B9A2FC-D976-4CE0-B7CF-EB62AA61977D}" srcOrd="1" destOrd="0" presId="urn:microsoft.com/office/officeart/2016/7/layout/ChevronBlockProcess"/>
    <dgm:cxn modelId="{BB626615-C3A1-4F26-8ECB-71C5C2F36AB3}" type="presParOf" srcId="{378B64A6-0D3E-405B-AA1B-DD881F3A713C}" destId="{5901D1D6-7FDE-4C39-B1CC-D7613B083D0E}" srcOrd="2" destOrd="0" presId="urn:microsoft.com/office/officeart/2016/7/layout/ChevronBlockProcess"/>
    <dgm:cxn modelId="{CC827785-C4AE-43F4-A8DA-768924BE6932}" type="presParOf" srcId="{5901D1D6-7FDE-4C39-B1CC-D7613B083D0E}" destId="{3D50ADAB-9571-4779-86E3-6D4AFD32EF07}" srcOrd="0" destOrd="0" presId="urn:microsoft.com/office/officeart/2016/7/layout/ChevronBlockProcess"/>
    <dgm:cxn modelId="{546785D5-BD9E-4DF3-9E15-8DAFCEFF0FA6}" type="presParOf" srcId="{5901D1D6-7FDE-4C39-B1CC-D7613B083D0E}" destId="{48FB56DA-6144-4C51-8E56-4AC9C5CC6EE3}" srcOrd="1" destOrd="0" presId="urn:microsoft.com/office/officeart/2016/7/layout/ChevronBlockProcess"/>
    <dgm:cxn modelId="{5B9C5A18-D884-4179-937B-624D62ACA3D4}" type="presParOf" srcId="{378B64A6-0D3E-405B-AA1B-DD881F3A713C}" destId="{04CF5447-732C-438D-84B7-2BA78E09B408}" srcOrd="3" destOrd="0" presId="urn:microsoft.com/office/officeart/2016/7/layout/ChevronBlockProcess"/>
    <dgm:cxn modelId="{777F9422-1A19-44A8-910F-EE9DD7C6D7AA}" type="presParOf" srcId="{378B64A6-0D3E-405B-AA1B-DD881F3A713C}" destId="{3D06AE5A-70D1-441F-BBB8-9FB976B1265A}" srcOrd="4" destOrd="0" presId="urn:microsoft.com/office/officeart/2016/7/layout/ChevronBlockProcess"/>
    <dgm:cxn modelId="{C8F59805-D55F-486A-B28E-2AE3F9549CB8}" type="presParOf" srcId="{3D06AE5A-70D1-441F-BBB8-9FB976B1265A}" destId="{55C0573C-9654-4E8B-B722-688C46FC5099}" srcOrd="0" destOrd="0" presId="urn:microsoft.com/office/officeart/2016/7/layout/ChevronBlockProcess"/>
    <dgm:cxn modelId="{F0FCB201-3FD0-4567-9B8E-B64FC90D9A58}" type="presParOf" srcId="{3D06AE5A-70D1-441F-BBB8-9FB976B1265A}" destId="{9FB6926F-8856-45A0-BB69-B514776C2CA7}" srcOrd="1" destOrd="0" presId="urn:microsoft.com/office/officeart/2016/7/layout/ChevronBlockProcess"/>
    <dgm:cxn modelId="{0B600294-4629-4248-AB0A-F8BA33296EB0}" type="presParOf" srcId="{378B64A6-0D3E-405B-AA1B-DD881F3A713C}" destId="{4EA3EFDA-F843-4935-B1E9-431E9938A4B2}" srcOrd="5" destOrd="0" presId="urn:microsoft.com/office/officeart/2016/7/layout/ChevronBlockProcess"/>
    <dgm:cxn modelId="{D3478904-74F1-4B9C-8FB6-9361D288B217}" type="presParOf" srcId="{378B64A6-0D3E-405B-AA1B-DD881F3A713C}" destId="{D526EB1B-D1C8-4211-A633-0A061750192A}" srcOrd="6" destOrd="0" presId="urn:microsoft.com/office/officeart/2016/7/layout/ChevronBlockProcess"/>
    <dgm:cxn modelId="{A074DB83-B62F-422A-BB40-299EC1F2FDD1}" type="presParOf" srcId="{D526EB1B-D1C8-4211-A633-0A061750192A}" destId="{562ED114-0B78-4AA0-BC99-78B4ABF0EB04}" srcOrd="0" destOrd="0" presId="urn:microsoft.com/office/officeart/2016/7/layout/ChevronBlockProcess"/>
    <dgm:cxn modelId="{7B0473AB-DB86-43CA-AE90-AEA943C287D5}" type="presParOf" srcId="{D526EB1B-D1C8-4211-A633-0A061750192A}" destId="{259E2CB8-AE1F-4863-8141-58D51898FFC1}" srcOrd="1" destOrd="0" presId="urn:microsoft.com/office/officeart/2016/7/layout/ChevronBlockProcess"/>
    <dgm:cxn modelId="{2155790F-CEF7-4CE5-90CF-DF5162B693B3}" type="presParOf" srcId="{378B64A6-0D3E-405B-AA1B-DD881F3A713C}" destId="{FD8EDBC8-D0BA-445C-ADC8-143B5A11E299}" srcOrd="7" destOrd="0" presId="urn:microsoft.com/office/officeart/2016/7/layout/ChevronBlockProcess"/>
    <dgm:cxn modelId="{CF8B7B77-BD30-419F-AFCB-BBFFF4106F26}" type="presParOf" srcId="{378B64A6-0D3E-405B-AA1B-DD881F3A713C}" destId="{C63452F6-DD84-4B56-95D3-E33D50ECB071}" srcOrd="8" destOrd="0" presId="urn:microsoft.com/office/officeart/2016/7/layout/ChevronBlockProcess"/>
    <dgm:cxn modelId="{A5E3866A-C0D8-4073-AF99-A4393332DC8A}" type="presParOf" srcId="{C63452F6-DD84-4B56-95D3-E33D50ECB071}" destId="{F18D7A26-C748-442B-95EB-61FD0B22F08B}" srcOrd="0" destOrd="0" presId="urn:microsoft.com/office/officeart/2016/7/layout/ChevronBlockProcess"/>
    <dgm:cxn modelId="{A4328A4D-64EE-44F2-8B6B-5414439771C3}" type="presParOf" srcId="{C63452F6-DD84-4B56-95D3-E33D50ECB071}" destId="{0DDFD239-9F23-48AC-9E88-8B727780803D}" srcOrd="1" destOrd="0" presId="urn:microsoft.com/office/officeart/2016/7/layout/ChevronBlockProcess"/>
    <dgm:cxn modelId="{9A4CA6C9-9764-47A4-9CF7-212788B07BD4}" type="presParOf" srcId="{378B64A6-0D3E-405B-AA1B-DD881F3A713C}" destId="{918A01CB-C907-46D6-9F0D-FB414CEE93B5}" srcOrd="9" destOrd="0" presId="urn:microsoft.com/office/officeart/2016/7/layout/ChevronBlockProcess"/>
    <dgm:cxn modelId="{D210BA4A-FF0C-4B98-945E-0BBA18F5FC1B}" type="presParOf" srcId="{378B64A6-0D3E-405B-AA1B-DD881F3A713C}" destId="{E3F0B78B-842B-4DAD-A2C9-ED015C0A925D}" srcOrd="10" destOrd="0" presId="urn:microsoft.com/office/officeart/2016/7/layout/ChevronBlockProcess"/>
    <dgm:cxn modelId="{E9E3C2FC-EE41-45C0-9E79-4423955FC0C5}" type="presParOf" srcId="{E3F0B78B-842B-4DAD-A2C9-ED015C0A925D}" destId="{F410CDE2-C501-478A-AD92-75812D3D1261}" srcOrd="0" destOrd="0" presId="urn:microsoft.com/office/officeart/2016/7/layout/ChevronBlockProcess"/>
    <dgm:cxn modelId="{D193193D-A623-4BD5-AC06-01563B7F6E72}" type="presParOf" srcId="{E3F0B78B-842B-4DAD-A2C9-ED015C0A925D}" destId="{EC088EC5-362F-4A28-AB17-70894E90F506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625F8B-23EC-4470-8FC7-7B2399BC313F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</dgm:pt>
    <dgm:pt modelId="{1B846662-0124-42DF-937B-FDAF0A3015AB}">
      <dgm:prSet phldrT="[Texto]"/>
      <dgm:spPr/>
      <dgm:t>
        <a:bodyPr/>
        <a:lstStyle/>
        <a:p>
          <a:r>
            <a:rPr lang="pt-PT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May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4151FDD-AB77-46D8-9EDD-761F5C185933}" type="parTrans" cxnId="{3541CE40-E753-4CD1-8E4B-9040BBAE3FC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9C5958-D343-4BCC-A707-CACC8AB11448}" type="sibTrans" cxnId="{3541CE40-E753-4CD1-8E4B-9040BBAE3FC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B65725-282B-4869-9E67-145C01CD2B81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March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91493F-DA2B-470B-B594-467991777178}" type="parTrans" cxnId="{D90AEBFD-9A19-4590-8CB7-9E93F67B382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54BA04-04AD-4A1C-863C-0E3DCDBE22B1}" type="sibTrans" cxnId="{D90AEBFD-9A19-4590-8CB7-9E93F67B382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4F6641-B10A-4B6F-B216-296EE3452001}">
      <dgm:prSet phldrT="[Texto]"/>
      <dgm:spPr/>
      <dgm:t>
        <a:bodyPr/>
        <a:lstStyle/>
        <a:p>
          <a:r>
            <a:rPr lang="pt-PT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April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73711-B9A7-44BB-BC6C-E60755A4FBD1}" type="parTrans" cxnId="{0B76AF8A-9671-4FA8-AC81-7793CD2DAF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3F9B39D-20CF-4F17-9339-725AB0289981}" type="sibTrans" cxnId="{0B76AF8A-9671-4FA8-AC81-7793CD2DAF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51A02B-ABF8-4786-B0E5-6941AFFBD86D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February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9A4DA20-8313-4DCD-88AA-9BE313612F67}" type="parTrans" cxnId="{D7BD93AB-41BC-4E4D-9B82-23FD4B3626D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AE184C-0BD6-4C03-A834-CB39F1373BB9}" type="sibTrans" cxnId="{D7BD93AB-41BC-4E4D-9B82-23FD4B3626D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91FA47-8D59-4FD5-9295-3B14B8220383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92BDAE-2092-472A-825F-FDA17A5E8D52}" type="parTrans" cxnId="{96EAF068-DAA8-406E-8F5F-02DF346F118D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8475FF1-56F8-42FD-9939-872B7FEF89A8}" type="sibTrans" cxnId="{96EAF068-DAA8-406E-8F5F-02DF346F118D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CFBD8FA-91BF-4F54-8542-5C268ECC497B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070C8F-B667-4EFB-B0F3-73917221348F}" type="parTrans" cxnId="{A0A59613-91F3-494E-ACFB-186B701DB7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795E456-34D0-4BCE-972D-65108C9001F6}" type="sibTrans" cxnId="{A0A59613-91F3-494E-ACFB-186B701DB7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EBC965E-27B2-4DC5-B47C-74E34382E81E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A66840-F709-483D-A267-C60752474C89}" type="parTrans" cxnId="{671B895A-B78F-45A1-BB63-86FC8AE33D0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AF96A5-DAA6-4DD8-ABAD-54F1A09C15E9}" type="sibTrans" cxnId="{671B895A-B78F-45A1-BB63-86FC8AE33D0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DD30DF-16F6-40B2-94E5-64C8F894C4F7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49D6F5D-4153-4A17-A453-1147658E068C}" type="parTrans" cxnId="{F32F3B2F-43E6-428E-A9BC-D4DB50AD1A3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3579067-BDDE-49EC-AF15-7C63703D3C21}" type="sibTrans" cxnId="{F32F3B2F-43E6-428E-A9BC-D4DB50AD1A3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98CDECF-2F77-401A-815B-B6BD38414336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E6C2F9-1BD0-4E2A-8482-F7AE5EC1A64C}" type="parTrans" cxnId="{285C7CA4-26EA-4544-84B2-C561367052D5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423FFA-F4AD-4A58-A69C-8AACB8F61F2B}" type="sibTrans" cxnId="{285C7CA4-26EA-4544-84B2-C561367052D5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52A43B-57BE-46DC-8081-4419F5D66369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</dgm:t>
    </dgm:pt>
    <dgm:pt modelId="{144AECBF-A4F0-4614-AFA0-B5C3802F257F}" type="parTrans" cxnId="{29DE0B23-23FA-4DAB-98CA-5354F5412A7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D2FEE8-1783-41F6-8E76-8B2F3B0A10CC}" type="sibTrans" cxnId="{29DE0B23-23FA-4DAB-98CA-5354F5412A7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9A570D-D352-4FF5-BAC5-0FAB8FA67BA9}">
      <dgm:prSet phldrT="[Texto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EDA2507-3CCD-4D89-A189-045AA08EFDAE}" type="parTrans" cxnId="{F6EB35C7-8F5D-44AB-898F-6C2B1F78A262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7728AFE-BE68-4E93-85C6-3502901455DF}" type="sibTrans" cxnId="{F6EB35C7-8F5D-44AB-898F-6C2B1F78A262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A9295F6-808E-4845-9633-D138B43D4DC1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2A8FD3-41FF-48B3-9DED-F61C03652E55}" type="parTrans" cxnId="{CEB19CD6-8A8F-467A-8E06-C10B251FAFA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0C1F8D-EDA4-429B-BA79-29333783A157}" type="sibTrans" cxnId="{CEB19CD6-8A8F-467A-8E06-C10B251FAFA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420401F-A14F-40E5-A75C-423B830C1BBF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3DCF61-392E-4671-A57F-533AE5594382}" type="parTrans" cxnId="{EACFB88E-DF76-41B9-B8ED-37E4AA5F646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A38113-1B1D-43FC-8EB3-5CE4585FDC45}" type="sibTrans" cxnId="{EACFB88E-DF76-41B9-B8ED-37E4AA5F646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8F16B12-921D-4E04-9C2D-EBE5CF480BF7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</dgm:t>
    </dgm:pt>
    <dgm:pt modelId="{D67976D8-4E96-4D97-8F82-E2BCAE52522F}" type="parTrans" cxnId="{58121EB0-A0BF-4FFD-9A09-65313DB46AF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98C968-0419-499D-9490-D4494EDE316B}" type="sibTrans" cxnId="{58121EB0-A0BF-4FFD-9A09-65313DB46AF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1E0141C-97B8-403F-BE90-6702BBDF486D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BE682D1-98DE-4BAA-9254-88BD8C95CE72}" type="parTrans" cxnId="{30976830-8227-4F8E-A942-40D0521F22B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EC63897-0E4C-49B8-AAA3-AD5D984D6D9C}" type="sibTrans" cxnId="{30976830-8227-4F8E-A942-40D0521F22B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B9C488-A084-4848-9291-86F0A77CEEA8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11A2EC-96AD-411B-BA01-F46A0FCA6AE0}" type="parTrans" cxnId="{C1EA1D33-17CA-4C07-9097-9FD7EC2C87C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5BBBC0-183B-4575-81DE-5BD56970C1F4}" type="sibTrans" cxnId="{C1EA1D33-17CA-4C07-9097-9FD7EC2C87C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F86D733-49BA-4C0B-8612-5BBC2C6A179C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7B39CF-DD1E-464F-9B0E-28A7E6E7B202}" type="parTrans" cxnId="{510B6F1A-9A0F-4232-928B-15306870ED1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79BD50-0991-4A96-85CB-42D72635BCF5}" type="sibTrans" cxnId="{510B6F1A-9A0F-4232-928B-15306870ED1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0DD7BC-DCED-4B68-AAD2-F59CD33BEEB6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Proof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of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concept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(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sensors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antenna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gm:t>
    </dgm:pt>
    <dgm:pt modelId="{976C0887-813E-4197-950F-BBD0B0489D23}" type="parTrans" cxnId="{DCAB87FD-D29B-460E-B08E-91A499F66A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FE0217-7B30-4709-BBBE-5A64E87D778C}" type="sibTrans" cxnId="{DCAB87FD-D29B-460E-B08E-91A499F66A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34B1D9-7908-42A1-9D34-003530F3DC17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colecting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84D95B-F8A8-41D9-852A-87EB6BBE2DE4}" type="parTrans" cxnId="{0D77F774-3338-4EA0-9C56-1E31F06ACC1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8BF6FB0-ACEC-4FE6-BB50-73A6CA031E9A}" type="sibTrans" cxnId="{0D77F774-3338-4EA0-9C56-1E31F06ACC1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ED6FB5D-B039-4FE7-831C-A4224B64D346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definition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81A24F-70A8-4C1B-A501-B282EC9DD5FE}" type="parTrans" cxnId="{11258567-FBE4-4519-B8E6-E39C708585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9DE1F77-E8D9-4CD6-B6EC-BE54F878ABDD}" type="sibTrans" cxnId="{11258567-FBE4-4519-B8E6-E39C708585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C18CD2-17CD-4881-BB37-469DFC4834DB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Bracelet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modulation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78781E9-D73B-4CE9-A82E-B06091FEB5B1}" type="parTrans" cxnId="{6469624D-28C0-4561-AFE3-4B867FC299C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C2869A0-89D7-43C6-B18F-F3E589376047}" type="sibTrans" cxnId="{6469624D-28C0-4561-AFE3-4B867FC299C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00FDB59-A9C6-487A-A598-185E7861088B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colecting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C268C9-344D-4967-9F44-F80F46C99DF7}" type="parTrans" cxnId="{F0D31801-F548-44A0-A680-5D4B28EE173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AB82F2-931F-4223-A26D-D27B767841D6}" type="sibTrans" cxnId="{F0D31801-F548-44A0-A680-5D4B28EE173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A88DEC-E00E-4C49-B838-D695FD48AA10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Padron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identification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D8BE636-EC2B-4665-9288-92BE40806478}" type="parTrans" cxnId="{94F97394-54D0-4BBA-B52B-BF5A4F6ADF4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CA428D-5D27-4B84-B838-723F3DF5B414}" type="sibTrans" cxnId="{94F97394-54D0-4BBA-B52B-BF5A4F6ADF4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12C0FF-DFC0-4CC2-AF07-AC22C119EF08}">
      <dgm:prSet phldrT="[Texto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Router Development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2330E70-8D8B-4087-B4E5-9FE383CE2BBD}" type="parTrans" cxnId="{26834535-F692-4C52-90A3-9B65E3B30B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4AEB5EC-8A39-47B8-85A8-4111D73A45F4}" type="sibTrans" cxnId="{26834535-F692-4C52-90A3-9B65E3B30B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1F9A61-E354-498B-8768-18C81360445F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AE35AD-65CE-4EC4-A4DE-A37BB5D7EAA8}" type="parTrans" cxnId="{8003C9FC-CEC6-48CB-8804-4446FE07F12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29AD154-277F-47A6-98DF-B2EE8FD95FDB}" type="sibTrans" cxnId="{8003C9FC-CEC6-48CB-8804-4446FE07F12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C90D1F-D9CE-45A0-AB8A-BF25F2EED274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assembly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31242B1-FAE8-4910-B7BA-8DD6631B8786}" type="parTrans" cxnId="{64C9A109-BE11-404C-AE59-A816B6FB3AD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D7ECB21-21D6-4559-8477-556DFF32B969}" type="sibTrans" cxnId="{64C9A109-BE11-404C-AE59-A816B6FB3AD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BF83C7-C7B8-4A9B-B890-17C693B5FAA9}">
      <dgm:prSet phldrT="[Texto]"/>
      <dgm:spPr/>
      <dgm:t>
        <a:bodyPr/>
        <a:lstStyle/>
        <a:p>
          <a:r>
            <a:rPr lang="pt-PT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tests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A27723C-6DEC-4387-AAD0-AA8972883242}" type="parTrans" cxnId="{53AA1E02-1431-4F11-A35D-0ADBC9838F9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0CF4DF-6B3D-4A90-8FC5-DAC85D03D496}" type="sibTrans" cxnId="{53AA1E02-1431-4F11-A35D-0ADBC9838F9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CBD7A-8DFF-4230-A505-71AB99144AB6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Interface design</a:t>
          </a:r>
        </a:p>
      </dgm:t>
    </dgm:pt>
    <dgm:pt modelId="{F52571B4-7A15-4A92-8714-E48F5384C401}" type="parTrans" cxnId="{21837F80-2CEF-4DF8-8390-F6A13A78EAA4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6686DB-DC94-4210-BAB7-95611D132AE5}" type="sibTrans" cxnId="{21837F80-2CEF-4DF8-8390-F6A13A78EAA4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BAFB366-1ED1-4AE1-9E6A-D66CAA9D7B91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 real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situations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488E1A8-EEF3-4C89-B109-788549763234}" type="parTrans" cxnId="{0FBFAC1A-EC3D-4917-B7FF-99B3E3A548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93FDB1-0FFB-4A44-8F57-72767F60A42A}" type="sibTrans" cxnId="{0FBFAC1A-EC3D-4917-B7FF-99B3E3A548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77AD7-FC33-469D-90BF-E4C5A85E4666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June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96BD31-FCED-4413-A8A4-5D3EBB354022}" type="parTrans" cxnId="{D5FF566C-9AAE-4FD5-B6E9-6E17B11184DB}">
      <dgm:prSet/>
      <dgm:spPr/>
      <dgm:t>
        <a:bodyPr/>
        <a:lstStyle/>
        <a:p>
          <a:endParaRPr lang="pt-PT"/>
        </a:p>
      </dgm:t>
    </dgm:pt>
    <dgm:pt modelId="{D6DFB84F-BA1E-401C-A235-9D8A68FEEA14}" type="sibTrans" cxnId="{D5FF566C-9AAE-4FD5-B6E9-6E17B11184DB}">
      <dgm:prSet/>
      <dgm:spPr/>
      <dgm:t>
        <a:bodyPr/>
        <a:lstStyle/>
        <a:p>
          <a:endParaRPr lang="pt-PT"/>
        </a:p>
      </dgm:t>
    </dgm:pt>
    <dgm:pt modelId="{99D83667-EDDD-4BCE-B60D-70570AA645DF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Demo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Day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FFC075-CB14-4AC0-B588-A657C9F6C5D9}" type="parTrans" cxnId="{F30601DB-4C7D-4804-8FD5-E5E2DE61AD1D}">
      <dgm:prSet/>
      <dgm:spPr/>
      <dgm:t>
        <a:bodyPr/>
        <a:lstStyle/>
        <a:p>
          <a:endParaRPr lang="pt-PT"/>
        </a:p>
      </dgm:t>
    </dgm:pt>
    <dgm:pt modelId="{00CA8328-FE48-4722-95A2-9050DE5BB7AC}" type="sibTrans" cxnId="{F30601DB-4C7D-4804-8FD5-E5E2DE61AD1D}">
      <dgm:prSet/>
      <dgm:spPr/>
      <dgm:t>
        <a:bodyPr/>
        <a:lstStyle/>
        <a:p>
          <a:endParaRPr lang="pt-PT"/>
        </a:p>
      </dgm:t>
    </dgm:pt>
    <dgm:pt modelId="{76B67635-9A32-46B5-A403-A15A7C6F0745}">
      <dgm:prSet phldrT="[Texto]"/>
      <dgm:spPr/>
      <dgm:t>
        <a:bodyPr/>
        <a:lstStyle/>
        <a:p>
          <a:r>
            <a:rPr lang="en-US" dirty="0"/>
            <a:t>Algorithms Definition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DEF8A44-BF7D-4D98-BA65-531E26F0873B}" type="parTrans" cxnId="{2A8480E3-16A0-4E66-B918-A66DBA7944C5}">
      <dgm:prSet/>
      <dgm:spPr/>
      <dgm:t>
        <a:bodyPr/>
        <a:lstStyle/>
        <a:p>
          <a:endParaRPr lang="pt-PT"/>
        </a:p>
      </dgm:t>
    </dgm:pt>
    <dgm:pt modelId="{82F58173-1299-4456-A1A2-2504B8A2DD26}" type="sibTrans" cxnId="{2A8480E3-16A0-4E66-B918-A66DBA7944C5}">
      <dgm:prSet/>
      <dgm:spPr/>
      <dgm:t>
        <a:bodyPr/>
        <a:lstStyle/>
        <a:p>
          <a:endParaRPr lang="pt-PT"/>
        </a:p>
      </dgm:t>
    </dgm:pt>
    <dgm:pt modelId="{DBC25AB0-D819-4BC5-8935-989645A740AF}">
      <dgm:prSet phldrT="[Texto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pt-PT" sz="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Sketch</a:t>
          </a:r>
        </a:p>
      </dgm:t>
    </dgm:pt>
    <dgm:pt modelId="{7DEADF03-B01C-4CD2-B5E0-10850AF120DE}" type="parTrans" cxnId="{EF76EF15-08BC-4986-98C6-411815FD2CE3}">
      <dgm:prSet/>
      <dgm:spPr/>
      <dgm:t>
        <a:bodyPr/>
        <a:lstStyle/>
        <a:p>
          <a:endParaRPr lang="pt-PT"/>
        </a:p>
      </dgm:t>
    </dgm:pt>
    <dgm:pt modelId="{18A15B1C-A074-47C8-878D-55B3783DEB91}" type="sibTrans" cxnId="{EF76EF15-08BC-4986-98C6-411815FD2CE3}">
      <dgm:prSet/>
      <dgm:spPr/>
      <dgm:t>
        <a:bodyPr/>
        <a:lstStyle/>
        <a:p>
          <a:endParaRPr lang="pt-PT"/>
        </a:p>
      </dgm:t>
    </dgm:pt>
    <dgm:pt modelId="{FB291863-7C23-4521-A803-F98508E2B433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Site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set-up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F9B885-34A4-4201-BF2F-D3AEE3EB8B3A}" type="parTrans" cxnId="{13943C67-B839-48A8-80AE-B55D8BF07D79}">
      <dgm:prSet/>
      <dgm:spPr/>
      <dgm:t>
        <a:bodyPr/>
        <a:lstStyle/>
        <a:p>
          <a:endParaRPr lang="pt-PT"/>
        </a:p>
      </dgm:t>
    </dgm:pt>
    <dgm:pt modelId="{601D2837-C24B-4B00-A247-75AB01E8BA52}" type="sibTrans" cxnId="{13943C67-B839-48A8-80AE-B55D8BF07D79}">
      <dgm:prSet/>
      <dgm:spPr/>
      <dgm:t>
        <a:bodyPr/>
        <a:lstStyle/>
        <a:p>
          <a:endParaRPr lang="pt-PT"/>
        </a:p>
      </dgm:t>
    </dgm:pt>
    <dgm:pt modelId="{3123A008-3AD1-45BC-A2B3-B476E3D83BBF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Eletronics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CA19F72-5435-4BFD-8A84-4065989B635F}" type="parTrans" cxnId="{9E6DF7E6-5FE5-4024-BA02-65795AC16383}">
      <dgm:prSet/>
      <dgm:spPr/>
      <dgm:t>
        <a:bodyPr/>
        <a:lstStyle/>
        <a:p>
          <a:endParaRPr lang="pt-PT"/>
        </a:p>
      </dgm:t>
    </dgm:pt>
    <dgm:pt modelId="{968049B7-91F0-4CAA-981B-FECE13F08BF2}" type="sibTrans" cxnId="{9E6DF7E6-5FE5-4024-BA02-65795AC16383}">
      <dgm:prSet/>
      <dgm:spPr/>
      <dgm:t>
        <a:bodyPr/>
        <a:lstStyle/>
        <a:p>
          <a:endParaRPr lang="pt-PT"/>
        </a:p>
      </dgm:t>
    </dgm:pt>
    <dgm:pt modelId="{31C64ECE-4A96-49B6-9874-F95D88718190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calibration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2D4621-A0CB-43AE-B47B-2463F2C47892}" type="parTrans" cxnId="{E5A26B3E-B7B0-4458-8FEE-478167052FD4}">
      <dgm:prSet/>
      <dgm:spPr/>
      <dgm:t>
        <a:bodyPr/>
        <a:lstStyle/>
        <a:p>
          <a:endParaRPr lang="pt-PT"/>
        </a:p>
      </dgm:t>
    </dgm:pt>
    <dgm:pt modelId="{0A0EF78B-D318-4CBC-88FF-A90295D01575}" type="sibTrans" cxnId="{E5A26B3E-B7B0-4458-8FEE-478167052FD4}">
      <dgm:prSet/>
      <dgm:spPr/>
      <dgm:t>
        <a:bodyPr/>
        <a:lstStyle/>
        <a:p>
          <a:endParaRPr lang="pt-PT"/>
        </a:p>
      </dgm:t>
    </dgm:pt>
    <dgm:pt modelId="{4B3E1D08-0C8E-4A84-8410-3F69BD115D98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</dgm:t>
    </dgm:pt>
    <dgm:pt modelId="{DE9B1635-D047-4CA5-905F-34F7653BA5DA}" type="parTrans" cxnId="{1396F148-CE24-42D3-8D0B-C79E68AC0DD3}">
      <dgm:prSet/>
      <dgm:spPr/>
      <dgm:t>
        <a:bodyPr/>
        <a:lstStyle/>
        <a:p>
          <a:endParaRPr lang="pt-PT"/>
        </a:p>
      </dgm:t>
    </dgm:pt>
    <dgm:pt modelId="{2D672BD8-04C1-4A93-847C-61D3445FC8DB}" type="sibTrans" cxnId="{1396F148-CE24-42D3-8D0B-C79E68AC0DD3}">
      <dgm:prSet/>
      <dgm:spPr/>
      <dgm:t>
        <a:bodyPr/>
        <a:lstStyle/>
        <a:p>
          <a:endParaRPr lang="pt-PT"/>
        </a:p>
      </dgm:t>
    </dgm:pt>
    <dgm:pt modelId="{27EDC22A-3BFA-4EA5-B3F4-EDE987C133BD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Charging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method</a:t>
          </a:r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optimization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BC80A8-05DA-403E-B924-89C55A499E13}" type="parTrans" cxnId="{E37E2F54-8997-4353-A684-E7C5DAE59F94}">
      <dgm:prSet/>
      <dgm:spPr/>
      <dgm:t>
        <a:bodyPr/>
        <a:lstStyle/>
        <a:p>
          <a:endParaRPr lang="pt-PT"/>
        </a:p>
      </dgm:t>
    </dgm:pt>
    <dgm:pt modelId="{09D2FE54-46E6-4668-8296-40B00B04F130}" type="sibTrans" cxnId="{E37E2F54-8997-4353-A684-E7C5DAE59F94}">
      <dgm:prSet/>
      <dgm:spPr/>
      <dgm:t>
        <a:bodyPr/>
        <a:lstStyle/>
        <a:p>
          <a:endParaRPr lang="pt-PT"/>
        </a:p>
      </dgm:t>
    </dgm:pt>
    <dgm:pt modelId="{07BCC1E0-0083-4037-BEDE-997E855030D6}" type="pres">
      <dgm:prSet presAssocID="{35625F8B-23EC-4470-8FC7-7B2399BC31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483A1A-36E8-40F7-BCD8-E7E1646B4C6B}" type="pres">
      <dgm:prSet presAssocID="{DF51A02B-ABF8-4786-B0E5-6941AFFBD86D}" presName="root" presStyleCnt="0"/>
      <dgm:spPr/>
    </dgm:pt>
    <dgm:pt modelId="{E693EC09-5BEB-4480-A24A-227A9F3E722B}" type="pres">
      <dgm:prSet presAssocID="{DF51A02B-ABF8-4786-B0E5-6941AFFBD86D}" presName="rootComposite" presStyleCnt="0"/>
      <dgm:spPr/>
    </dgm:pt>
    <dgm:pt modelId="{24B4BCDB-FD0C-4B6B-9945-58E444F24A4F}" type="pres">
      <dgm:prSet presAssocID="{DF51A02B-ABF8-4786-B0E5-6941AFFBD86D}" presName="rootText" presStyleLbl="node1" presStyleIdx="0" presStyleCnt="5"/>
      <dgm:spPr/>
    </dgm:pt>
    <dgm:pt modelId="{B0526C05-D532-49D6-9FD0-70AE86A7589B}" type="pres">
      <dgm:prSet presAssocID="{DF51A02B-ABF8-4786-B0E5-6941AFFBD86D}" presName="rootConnector" presStyleLbl="node1" presStyleIdx="0" presStyleCnt="5"/>
      <dgm:spPr/>
    </dgm:pt>
    <dgm:pt modelId="{6E11F7C7-C082-4AD6-B186-BEECD6A9E56A}" type="pres">
      <dgm:prSet presAssocID="{DF51A02B-ABF8-4786-B0E5-6941AFFBD86D}" presName="childShape" presStyleCnt="0"/>
      <dgm:spPr/>
    </dgm:pt>
    <dgm:pt modelId="{3B78FBB0-ED3E-4A8E-A5C6-0E9C9331302E}" type="pres">
      <dgm:prSet presAssocID="{CD92BDAE-2092-472A-825F-FDA17A5E8D52}" presName="Name13" presStyleLbl="parChTrans1D2" presStyleIdx="0" presStyleCnt="17"/>
      <dgm:spPr/>
    </dgm:pt>
    <dgm:pt modelId="{9082E644-B917-42EB-84C1-23244536ECAB}" type="pres">
      <dgm:prSet presAssocID="{F891FA47-8D59-4FD5-9295-3B14B8220383}" presName="childText" presStyleLbl="bgAcc1" presStyleIdx="0" presStyleCnt="17">
        <dgm:presLayoutVars>
          <dgm:bulletEnabled val="1"/>
        </dgm:presLayoutVars>
      </dgm:prSet>
      <dgm:spPr/>
    </dgm:pt>
    <dgm:pt modelId="{434841BD-795E-4A59-AB11-C722F20BB65E}" type="pres">
      <dgm:prSet presAssocID="{DE9B1635-D047-4CA5-905F-34F7653BA5DA}" presName="Name13" presStyleLbl="parChTrans1D2" presStyleIdx="1" presStyleCnt="17"/>
      <dgm:spPr/>
    </dgm:pt>
    <dgm:pt modelId="{D5600F2F-2306-43FD-A6D7-91EB481364B6}" type="pres">
      <dgm:prSet presAssocID="{4B3E1D08-0C8E-4A84-8410-3F69BD115D98}" presName="childText" presStyleLbl="bgAcc1" presStyleIdx="1" presStyleCnt="17">
        <dgm:presLayoutVars>
          <dgm:bulletEnabled val="1"/>
        </dgm:presLayoutVars>
      </dgm:prSet>
      <dgm:spPr/>
    </dgm:pt>
    <dgm:pt modelId="{30401F17-F0EF-4314-8CF6-84015BBF53B6}" type="pres">
      <dgm:prSet presAssocID="{71070C8F-B667-4EFB-B0F3-73917221348F}" presName="Name13" presStyleLbl="parChTrans1D2" presStyleIdx="2" presStyleCnt="17"/>
      <dgm:spPr/>
    </dgm:pt>
    <dgm:pt modelId="{9CFC25CF-65D8-4284-87BA-23D498B4CD91}" type="pres">
      <dgm:prSet presAssocID="{9CFBD8FA-91BF-4F54-8542-5C268ECC497B}" presName="childText" presStyleLbl="bgAcc1" presStyleIdx="2" presStyleCnt="17">
        <dgm:presLayoutVars>
          <dgm:bulletEnabled val="1"/>
        </dgm:presLayoutVars>
      </dgm:prSet>
      <dgm:spPr/>
    </dgm:pt>
    <dgm:pt modelId="{D919DD88-CE3F-4A0A-B4F9-662C768AB267}" type="pres">
      <dgm:prSet presAssocID="{3DA66840-F709-483D-A267-C60752474C89}" presName="Name13" presStyleLbl="parChTrans1D2" presStyleIdx="3" presStyleCnt="17"/>
      <dgm:spPr/>
    </dgm:pt>
    <dgm:pt modelId="{E7EAAE92-3C46-4242-B9FC-70CB67E9DF97}" type="pres">
      <dgm:prSet presAssocID="{FEBC965E-27B2-4DC5-B47C-74E34382E81E}" presName="childText" presStyleLbl="bgAcc1" presStyleIdx="3" presStyleCnt="17">
        <dgm:presLayoutVars>
          <dgm:bulletEnabled val="1"/>
        </dgm:presLayoutVars>
      </dgm:prSet>
      <dgm:spPr/>
    </dgm:pt>
    <dgm:pt modelId="{0976FBCF-3252-4E96-8665-F74CB7BD4EAC}" type="pres">
      <dgm:prSet presAssocID="{949D6F5D-4153-4A17-A453-1147658E068C}" presName="Name13" presStyleLbl="parChTrans1D2" presStyleIdx="4" presStyleCnt="17"/>
      <dgm:spPr/>
    </dgm:pt>
    <dgm:pt modelId="{9BEE119B-8E49-4658-BF5F-FE5BB9910ACE}" type="pres">
      <dgm:prSet presAssocID="{EBDD30DF-16F6-40B2-94E5-64C8F894C4F7}" presName="childText" presStyleLbl="bgAcc1" presStyleIdx="4" presStyleCnt="17">
        <dgm:presLayoutVars>
          <dgm:bulletEnabled val="1"/>
        </dgm:presLayoutVars>
      </dgm:prSet>
      <dgm:spPr/>
    </dgm:pt>
    <dgm:pt modelId="{DF57F240-397D-4275-9218-FD2746E3DC46}" type="pres">
      <dgm:prSet presAssocID="{2DE6C2F9-1BD0-4E2A-8482-F7AE5EC1A64C}" presName="Name13" presStyleLbl="parChTrans1D2" presStyleIdx="5" presStyleCnt="17"/>
      <dgm:spPr/>
    </dgm:pt>
    <dgm:pt modelId="{EDEDBA13-EB82-4237-83A7-AC37DC43F321}" type="pres">
      <dgm:prSet presAssocID="{798CDECF-2F77-401A-815B-B6BD38414336}" presName="childText" presStyleLbl="bgAcc1" presStyleIdx="5" presStyleCnt="17">
        <dgm:presLayoutVars>
          <dgm:bulletEnabled val="1"/>
        </dgm:presLayoutVars>
      </dgm:prSet>
      <dgm:spPr/>
    </dgm:pt>
    <dgm:pt modelId="{DE516518-EC57-4986-906A-D20FDAF2B62D}" type="pres">
      <dgm:prSet presAssocID="{FCB65725-282B-4869-9E67-145C01CD2B81}" presName="root" presStyleCnt="0"/>
      <dgm:spPr/>
    </dgm:pt>
    <dgm:pt modelId="{65533D3A-D0DB-4E84-89B2-E67A32EEA167}" type="pres">
      <dgm:prSet presAssocID="{FCB65725-282B-4869-9E67-145C01CD2B81}" presName="rootComposite" presStyleCnt="0"/>
      <dgm:spPr/>
    </dgm:pt>
    <dgm:pt modelId="{D6CA094F-4902-4841-8547-EDD2AA002B77}" type="pres">
      <dgm:prSet presAssocID="{FCB65725-282B-4869-9E67-145C01CD2B81}" presName="rootText" presStyleLbl="node1" presStyleIdx="1" presStyleCnt="5"/>
      <dgm:spPr/>
    </dgm:pt>
    <dgm:pt modelId="{BA3A4537-C506-4792-A37F-77CD9F1F927C}" type="pres">
      <dgm:prSet presAssocID="{FCB65725-282B-4869-9E67-145C01CD2B81}" presName="rootConnector" presStyleLbl="node1" presStyleIdx="1" presStyleCnt="5"/>
      <dgm:spPr/>
    </dgm:pt>
    <dgm:pt modelId="{B0E78EE5-99EB-4E19-86B1-33F6153E0707}" type="pres">
      <dgm:prSet presAssocID="{FCB65725-282B-4869-9E67-145C01CD2B81}" presName="childShape" presStyleCnt="0"/>
      <dgm:spPr/>
    </dgm:pt>
    <dgm:pt modelId="{689296D8-421A-47DC-9464-563C98FFF35E}" type="pres">
      <dgm:prSet presAssocID="{BCA19F72-5435-4BFD-8A84-4065989B635F}" presName="Name13" presStyleLbl="parChTrans1D2" presStyleIdx="6" presStyleCnt="17"/>
      <dgm:spPr/>
    </dgm:pt>
    <dgm:pt modelId="{C6BB9C68-DE40-4A17-9180-5723F35AA3E2}" type="pres">
      <dgm:prSet presAssocID="{3123A008-3AD1-45BC-A2B3-B476E3D83BBF}" presName="childText" presStyleLbl="bgAcc1" presStyleIdx="6" presStyleCnt="17">
        <dgm:presLayoutVars>
          <dgm:bulletEnabled val="1"/>
        </dgm:presLayoutVars>
      </dgm:prSet>
      <dgm:spPr/>
    </dgm:pt>
    <dgm:pt modelId="{41CCF1D3-0D40-4D45-A512-7E71E99254DE}" type="pres">
      <dgm:prSet presAssocID="{144AECBF-A4F0-4614-AFA0-B5C3802F257F}" presName="Name13" presStyleLbl="parChTrans1D2" presStyleIdx="7" presStyleCnt="17"/>
      <dgm:spPr/>
    </dgm:pt>
    <dgm:pt modelId="{398C7942-6379-4502-830E-4A19EF44D087}" type="pres">
      <dgm:prSet presAssocID="{0F52A43B-57BE-46DC-8081-4419F5D66369}" presName="childText" presStyleLbl="bgAcc1" presStyleIdx="7" presStyleCnt="17">
        <dgm:presLayoutVars>
          <dgm:bulletEnabled val="1"/>
        </dgm:presLayoutVars>
      </dgm:prSet>
      <dgm:spPr/>
    </dgm:pt>
    <dgm:pt modelId="{BE36731C-4906-4436-8D3D-01758A77D409}" type="pres">
      <dgm:prSet presAssocID="{6EDA2507-3CCD-4D89-A189-045AA08EFDAE}" presName="Name13" presStyleLbl="parChTrans1D2" presStyleIdx="8" presStyleCnt="17"/>
      <dgm:spPr/>
    </dgm:pt>
    <dgm:pt modelId="{D292CFCB-196C-404F-A344-6C3AFD73EA08}" type="pres">
      <dgm:prSet presAssocID="{029A570D-D352-4FF5-BAC5-0FAB8FA67BA9}" presName="childText" presStyleLbl="bgAcc1" presStyleIdx="8" presStyleCnt="17">
        <dgm:presLayoutVars>
          <dgm:bulletEnabled val="1"/>
        </dgm:presLayoutVars>
      </dgm:prSet>
      <dgm:spPr/>
    </dgm:pt>
    <dgm:pt modelId="{8C85BD85-EFBE-451E-A44D-A931737E216A}" type="pres">
      <dgm:prSet presAssocID="{E22A8FD3-41FF-48B3-9DED-F61C03652E55}" presName="Name13" presStyleLbl="parChTrans1D2" presStyleIdx="9" presStyleCnt="17"/>
      <dgm:spPr/>
    </dgm:pt>
    <dgm:pt modelId="{F0214142-7EDC-41B7-9101-25D1F4471641}" type="pres">
      <dgm:prSet presAssocID="{9A9295F6-808E-4845-9633-D138B43D4DC1}" presName="childText" presStyleLbl="bgAcc1" presStyleIdx="9" presStyleCnt="17">
        <dgm:presLayoutVars>
          <dgm:bulletEnabled val="1"/>
        </dgm:presLayoutVars>
      </dgm:prSet>
      <dgm:spPr/>
    </dgm:pt>
    <dgm:pt modelId="{FDEAF695-5657-42F2-9046-DAE617F39029}" type="pres">
      <dgm:prSet presAssocID="{1C3DCF61-392E-4671-A57F-533AE5594382}" presName="Name13" presStyleLbl="parChTrans1D2" presStyleIdx="10" presStyleCnt="17"/>
      <dgm:spPr/>
    </dgm:pt>
    <dgm:pt modelId="{AA75392C-8C13-4F94-BAC1-F0C6E0049186}" type="pres">
      <dgm:prSet presAssocID="{5420401F-A14F-40E5-A75C-423B830C1BBF}" presName="childText" presStyleLbl="bgAcc1" presStyleIdx="10" presStyleCnt="17">
        <dgm:presLayoutVars>
          <dgm:bulletEnabled val="1"/>
        </dgm:presLayoutVars>
      </dgm:prSet>
      <dgm:spPr/>
    </dgm:pt>
    <dgm:pt modelId="{B69F10D7-F08C-4DCC-9589-33DC25B65FC5}" type="pres">
      <dgm:prSet presAssocID="{B24F6641-B10A-4B6F-B216-296EE3452001}" presName="root" presStyleCnt="0"/>
      <dgm:spPr/>
    </dgm:pt>
    <dgm:pt modelId="{05392956-E6CE-4A49-8E25-98E7431D8D99}" type="pres">
      <dgm:prSet presAssocID="{B24F6641-B10A-4B6F-B216-296EE3452001}" presName="rootComposite" presStyleCnt="0"/>
      <dgm:spPr/>
    </dgm:pt>
    <dgm:pt modelId="{8D46DB3C-BC5D-4247-B0CA-6355C206D433}" type="pres">
      <dgm:prSet presAssocID="{B24F6641-B10A-4B6F-B216-296EE3452001}" presName="rootText" presStyleLbl="node1" presStyleIdx="2" presStyleCnt="5"/>
      <dgm:spPr/>
    </dgm:pt>
    <dgm:pt modelId="{DFF5C887-ABCA-4F6A-A8F9-0DA3127F9D38}" type="pres">
      <dgm:prSet presAssocID="{B24F6641-B10A-4B6F-B216-296EE3452001}" presName="rootConnector" presStyleLbl="node1" presStyleIdx="2" presStyleCnt="5"/>
      <dgm:spPr/>
    </dgm:pt>
    <dgm:pt modelId="{9832410D-8F17-4ED6-8E8F-DCE6AD00B756}" type="pres">
      <dgm:prSet presAssocID="{B24F6641-B10A-4B6F-B216-296EE3452001}" presName="childShape" presStyleCnt="0"/>
      <dgm:spPr/>
    </dgm:pt>
    <dgm:pt modelId="{1A737E28-1EBA-4756-9473-3C5AFACA36B4}" type="pres">
      <dgm:prSet presAssocID="{D67976D8-4E96-4D97-8F82-E2BCAE52522F}" presName="Name13" presStyleLbl="parChTrans1D2" presStyleIdx="11" presStyleCnt="17"/>
      <dgm:spPr/>
    </dgm:pt>
    <dgm:pt modelId="{01B29938-AE30-41E9-B9B0-B78184733BFE}" type="pres">
      <dgm:prSet presAssocID="{78F16B12-921D-4E04-9C2D-EBE5CF480BF7}" presName="childText" presStyleLbl="bgAcc1" presStyleIdx="11" presStyleCnt="17">
        <dgm:presLayoutVars>
          <dgm:bulletEnabled val="1"/>
        </dgm:presLayoutVars>
      </dgm:prSet>
      <dgm:spPr/>
    </dgm:pt>
    <dgm:pt modelId="{6ABAA986-7F97-413F-9214-2394BB6C5C6D}" type="pres">
      <dgm:prSet presAssocID="{2BE682D1-98DE-4BAA-9254-88BD8C95CE72}" presName="Name13" presStyleLbl="parChTrans1D2" presStyleIdx="12" presStyleCnt="17"/>
      <dgm:spPr/>
    </dgm:pt>
    <dgm:pt modelId="{E15C1BEC-B6B5-4CC8-A58B-12F9B1A4622B}" type="pres">
      <dgm:prSet presAssocID="{01E0141C-97B8-403F-BE90-6702BBDF486D}" presName="childText" presStyleLbl="bgAcc1" presStyleIdx="12" presStyleCnt="17">
        <dgm:presLayoutVars>
          <dgm:bulletEnabled val="1"/>
        </dgm:presLayoutVars>
      </dgm:prSet>
      <dgm:spPr/>
    </dgm:pt>
    <dgm:pt modelId="{2AE99F56-537D-4290-BC3D-D084303B8D44}" type="pres">
      <dgm:prSet presAssocID="{3611A2EC-96AD-411B-BA01-F46A0FCA6AE0}" presName="Name13" presStyleLbl="parChTrans1D2" presStyleIdx="13" presStyleCnt="17"/>
      <dgm:spPr/>
    </dgm:pt>
    <dgm:pt modelId="{4F366C4D-0682-4F4F-9644-D1CA6302DAA6}" type="pres">
      <dgm:prSet presAssocID="{60B9C488-A084-4848-9291-86F0A77CEEA8}" presName="childText" presStyleLbl="bgAcc1" presStyleIdx="13" presStyleCnt="17">
        <dgm:presLayoutVars>
          <dgm:bulletEnabled val="1"/>
        </dgm:presLayoutVars>
      </dgm:prSet>
      <dgm:spPr/>
    </dgm:pt>
    <dgm:pt modelId="{65EA4181-AEF4-4FF5-BDCE-DED0CEE2FC77}" type="pres">
      <dgm:prSet presAssocID="{737B39CF-DD1E-464F-9B0E-28A7E6E7B202}" presName="Name13" presStyleLbl="parChTrans1D2" presStyleIdx="14" presStyleCnt="17"/>
      <dgm:spPr/>
    </dgm:pt>
    <dgm:pt modelId="{AFF077F1-0A34-4F8A-B4F9-796BF4D1603E}" type="pres">
      <dgm:prSet presAssocID="{1F86D733-49BA-4C0B-8612-5BBC2C6A179C}" presName="childText" presStyleLbl="bgAcc1" presStyleIdx="14" presStyleCnt="17">
        <dgm:presLayoutVars>
          <dgm:bulletEnabled val="1"/>
        </dgm:presLayoutVars>
      </dgm:prSet>
      <dgm:spPr/>
    </dgm:pt>
    <dgm:pt modelId="{05AC0D44-1B61-4452-B84E-9FAF26E89C7B}" type="pres">
      <dgm:prSet presAssocID="{1B846662-0124-42DF-937B-FDAF0A3015AB}" presName="root" presStyleCnt="0"/>
      <dgm:spPr/>
    </dgm:pt>
    <dgm:pt modelId="{6185C02A-B5C9-4177-B35C-0B8218B839B4}" type="pres">
      <dgm:prSet presAssocID="{1B846662-0124-42DF-937B-FDAF0A3015AB}" presName="rootComposite" presStyleCnt="0"/>
      <dgm:spPr/>
    </dgm:pt>
    <dgm:pt modelId="{F09AD3FD-B36E-4053-9A40-97819C76EB19}" type="pres">
      <dgm:prSet presAssocID="{1B846662-0124-42DF-937B-FDAF0A3015AB}" presName="rootText" presStyleLbl="node1" presStyleIdx="3" presStyleCnt="5"/>
      <dgm:spPr/>
    </dgm:pt>
    <dgm:pt modelId="{BC20E616-5BE7-4399-AB25-84F3C2D09485}" type="pres">
      <dgm:prSet presAssocID="{1B846662-0124-42DF-937B-FDAF0A3015AB}" presName="rootConnector" presStyleLbl="node1" presStyleIdx="3" presStyleCnt="5"/>
      <dgm:spPr/>
    </dgm:pt>
    <dgm:pt modelId="{6A99538F-FCD0-4BFB-A143-0B5F2C8BD8B5}" type="pres">
      <dgm:prSet presAssocID="{1B846662-0124-42DF-937B-FDAF0A3015AB}" presName="childShape" presStyleCnt="0"/>
      <dgm:spPr/>
    </dgm:pt>
    <dgm:pt modelId="{A86ED923-D536-472A-8E95-BD21D60F9A1E}" type="pres">
      <dgm:prSet presAssocID="{D488E1A8-EEF3-4C89-B109-788549763234}" presName="Name13" presStyleLbl="parChTrans1D2" presStyleIdx="15" presStyleCnt="17"/>
      <dgm:spPr/>
    </dgm:pt>
    <dgm:pt modelId="{604C6A96-4FA0-431A-8B98-CB1EAE63238A}" type="pres">
      <dgm:prSet presAssocID="{DBAFB366-1ED1-4AE1-9E6A-D66CAA9D7B91}" presName="childText" presStyleLbl="bgAcc1" presStyleIdx="15" presStyleCnt="17">
        <dgm:presLayoutVars>
          <dgm:bulletEnabled val="1"/>
        </dgm:presLayoutVars>
      </dgm:prSet>
      <dgm:spPr/>
    </dgm:pt>
    <dgm:pt modelId="{9BCBB856-9F00-4E73-815B-BCEDCFC78443}" type="pres">
      <dgm:prSet presAssocID="{F0477AD7-FC33-469D-90BF-E4C5A85E4666}" presName="root" presStyleCnt="0"/>
      <dgm:spPr/>
    </dgm:pt>
    <dgm:pt modelId="{102F141F-3793-4B2F-986F-182798403C26}" type="pres">
      <dgm:prSet presAssocID="{F0477AD7-FC33-469D-90BF-E4C5A85E4666}" presName="rootComposite" presStyleCnt="0"/>
      <dgm:spPr/>
    </dgm:pt>
    <dgm:pt modelId="{38546638-0A19-45FF-863E-76BA6B77C30E}" type="pres">
      <dgm:prSet presAssocID="{F0477AD7-FC33-469D-90BF-E4C5A85E4666}" presName="rootText" presStyleLbl="node1" presStyleIdx="4" presStyleCnt="5"/>
      <dgm:spPr/>
    </dgm:pt>
    <dgm:pt modelId="{6F99AC67-452E-4B33-9D82-8A545A8448F7}" type="pres">
      <dgm:prSet presAssocID="{F0477AD7-FC33-469D-90BF-E4C5A85E4666}" presName="rootConnector" presStyleLbl="node1" presStyleIdx="4" presStyleCnt="5"/>
      <dgm:spPr/>
    </dgm:pt>
    <dgm:pt modelId="{574519FF-853A-4B18-B5FA-B915E5073C58}" type="pres">
      <dgm:prSet presAssocID="{F0477AD7-FC33-469D-90BF-E4C5A85E4666}" presName="childShape" presStyleCnt="0"/>
      <dgm:spPr/>
    </dgm:pt>
    <dgm:pt modelId="{149A055E-C410-4217-9011-21E3DA40D58D}" type="pres">
      <dgm:prSet presAssocID="{34FFC075-CB14-4AC0-B588-A657C9F6C5D9}" presName="Name13" presStyleLbl="parChTrans1D2" presStyleIdx="16" presStyleCnt="17"/>
      <dgm:spPr/>
    </dgm:pt>
    <dgm:pt modelId="{14D3392B-3653-4A58-9BA5-47BD5A55FFA7}" type="pres">
      <dgm:prSet presAssocID="{99D83667-EDDD-4BCE-B60D-70570AA645DF}" presName="childText" presStyleLbl="bgAcc1" presStyleIdx="16" presStyleCnt="17">
        <dgm:presLayoutVars>
          <dgm:bulletEnabled val="1"/>
        </dgm:presLayoutVars>
      </dgm:prSet>
      <dgm:spPr/>
    </dgm:pt>
  </dgm:ptLst>
  <dgm:cxnLst>
    <dgm:cxn modelId="{F0D31801-F548-44A0-A680-5D4B28EE1730}" srcId="{029A570D-D352-4FF5-BAC5-0FAB8FA67BA9}" destId="{000FDB59-A9C6-487A-A598-185E7861088B}" srcOrd="0" destOrd="0" parTransId="{56C268C9-344D-4967-9F44-F80F46C99DF7}" sibTransId="{45AB82F2-931F-4223-A26D-D27B767841D6}"/>
    <dgm:cxn modelId="{F45C5601-49EF-4C96-8E04-046412F8DB6A}" type="presOf" srcId="{0234B1D9-7908-42A1-9D34-003530F3DC17}" destId="{9CFC25CF-65D8-4284-87BA-23D498B4CD91}" srcOrd="0" destOrd="1" presId="urn:microsoft.com/office/officeart/2005/8/layout/hierarchy3"/>
    <dgm:cxn modelId="{53AA1E02-1431-4F11-A35D-0ADBC9838F99}" srcId="{60B9C488-A084-4848-9291-86F0A77CEEA8}" destId="{C1BF83C7-C7B8-4A9B-B890-17C693B5FAA9}" srcOrd="0" destOrd="0" parTransId="{AA27723C-6DEC-4387-AAD0-AA8972883242}" sibTransId="{DE0CF4DF-6B3D-4A90-8FC5-DAC85D03D496}"/>
    <dgm:cxn modelId="{7FBF7F03-B8D1-46F0-A564-898F449326F1}" type="presOf" srcId="{1B846662-0124-42DF-937B-FDAF0A3015AB}" destId="{BC20E616-5BE7-4399-AB25-84F3C2D09485}" srcOrd="1" destOrd="0" presId="urn:microsoft.com/office/officeart/2005/8/layout/hierarchy3"/>
    <dgm:cxn modelId="{F4DFB904-E679-4D61-84F5-A2BDFE9AD9D4}" type="presOf" srcId="{DE9B1635-D047-4CA5-905F-34F7653BA5DA}" destId="{434841BD-795E-4A59-AB11-C722F20BB65E}" srcOrd="0" destOrd="0" presId="urn:microsoft.com/office/officeart/2005/8/layout/hierarchy3"/>
    <dgm:cxn modelId="{8D1ACE04-5273-45CE-9BAE-704B43898FB1}" type="presOf" srcId="{5420401F-A14F-40E5-A75C-423B830C1BBF}" destId="{AA75392C-8C13-4F94-BAC1-F0C6E0049186}" srcOrd="0" destOrd="0" presId="urn:microsoft.com/office/officeart/2005/8/layout/hierarchy3"/>
    <dgm:cxn modelId="{64C9A109-BE11-404C-AE59-A816B6FB3ADF}" srcId="{78F16B12-921D-4E04-9C2D-EBE5CF480BF7}" destId="{4AC90D1F-D9CE-45A0-AB8A-BF25F2EED274}" srcOrd="0" destOrd="0" parTransId="{831242B1-FAE8-4910-B7BA-8DD6631B8786}" sibTransId="{DD7ECB21-21D6-4559-8477-556DFF32B969}"/>
    <dgm:cxn modelId="{47F0C209-E365-4967-8FF3-B7D6A37C1FF9}" type="presOf" srcId="{DF51A02B-ABF8-4786-B0E5-6941AFFBD86D}" destId="{B0526C05-D532-49D6-9FD0-70AE86A7589B}" srcOrd="1" destOrd="0" presId="urn:microsoft.com/office/officeart/2005/8/layout/hierarchy3"/>
    <dgm:cxn modelId="{36C70C0A-645F-48FE-8EBD-1A17878C8103}" type="presOf" srcId="{C1BF83C7-C7B8-4A9B-B890-17C693B5FAA9}" destId="{4F366C4D-0682-4F4F-9644-D1CA6302DAA6}" srcOrd="0" destOrd="1" presId="urn:microsoft.com/office/officeart/2005/8/layout/hierarchy3"/>
    <dgm:cxn modelId="{8925380C-4355-4F7A-A5B5-BC742356CFCC}" type="presOf" srcId="{FCB65725-282B-4869-9E67-145C01CD2B81}" destId="{BA3A4537-C506-4792-A37F-77CD9F1F927C}" srcOrd="1" destOrd="0" presId="urn:microsoft.com/office/officeart/2005/8/layout/hierarchy3"/>
    <dgm:cxn modelId="{4D87630C-25DB-42C5-9DDA-689D39A59381}" type="presOf" srcId="{144AECBF-A4F0-4614-AFA0-B5C3802F257F}" destId="{41CCF1D3-0D40-4D45-A512-7E71E99254DE}" srcOrd="0" destOrd="0" presId="urn:microsoft.com/office/officeart/2005/8/layout/hierarchy3"/>
    <dgm:cxn modelId="{A0A59613-91F3-494E-ACFB-186B701DB718}" srcId="{DF51A02B-ABF8-4786-B0E5-6941AFFBD86D}" destId="{9CFBD8FA-91BF-4F54-8542-5C268ECC497B}" srcOrd="2" destOrd="0" parTransId="{71070C8F-B667-4EFB-B0F3-73917221348F}" sibTransId="{A795E456-34D0-4BCE-972D-65108C9001F6}"/>
    <dgm:cxn modelId="{D1338214-D15E-4BAE-8337-53D9D6BD3ECC}" type="presOf" srcId="{FCCCBD7A-8DFF-4230-A505-71AB99144AB6}" destId="{AFF077F1-0A34-4F8A-B4F9-796BF4D1603E}" srcOrd="0" destOrd="1" presId="urn:microsoft.com/office/officeart/2005/8/layout/hierarchy3"/>
    <dgm:cxn modelId="{EF76EF15-08BC-4986-98C6-411815FD2CE3}" srcId="{EBDD30DF-16F6-40B2-94E5-64C8F894C4F7}" destId="{DBC25AB0-D819-4BC5-8935-989645A740AF}" srcOrd="0" destOrd="0" parTransId="{7DEADF03-B01C-4CD2-B5E0-10850AF120DE}" sibTransId="{18A15B1C-A074-47C8-878D-55B3783DEB91}"/>
    <dgm:cxn modelId="{510B6F1A-9A0F-4232-928B-15306870ED16}" srcId="{B24F6641-B10A-4B6F-B216-296EE3452001}" destId="{1F86D733-49BA-4C0B-8612-5BBC2C6A179C}" srcOrd="3" destOrd="0" parTransId="{737B39CF-DD1E-464F-9B0E-28A7E6E7B202}" sibTransId="{A679BD50-0991-4A96-85CB-42D72635BCF5}"/>
    <dgm:cxn modelId="{0FBFAC1A-EC3D-4917-B7FF-99B3E3A548C8}" srcId="{1B846662-0124-42DF-937B-FDAF0A3015AB}" destId="{DBAFB366-1ED1-4AE1-9E6A-D66CAA9D7B91}" srcOrd="0" destOrd="0" parTransId="{D488E1A8-EEF3-4C89-B109-788549763234}" sibTransId="{3D93FDB1-0FFB-4A44-8F57-72767F60A42A}"/>
    <dgm:cxn modelId="{29DE0B23-23FA-4DAB-98CA-5354F5412A7A}" srcId="{FCB65725-282B-4869-9E67-145C01CD2B81}" destId="{0F52A43B-57BE-46DC-8081-4419F5D66369}" srcOrd="1" destOrd="0" parTransId="{144AECBF-A4F0-4614-AFA0-B5C3802F257F}" sibTransId="{7DD2FEE8-1783-41F6-8E76-8B2F3B0A10CC}"/>
    <dgm:cxn modelId="{28876828-6B50-423A-8585-BC87DE666C9E}" type="presOf" srcId="{9CFBD8FA-91BF-4F54-8542-5C268ECC497B}" destId="{9CFC25CF-65D8-4284-87BA-23D498B4CD91}" srcOrd="0" destOrd="0" presId="urn:microsoft.com/office/officeart/2005/8/layout/hierarchy3"/>
    <dgm:cxn modelId="{5EAC1C2D-157A-444E-8C43-C0BD3BD7966B}" type="presOf" srcId="{000FDB59-A9C6-487A-A598-185E7861088B}" destId="{D292CFCB-196C-404F-A344-6C3AFD73EA08}" srcOrd="0" destOrd="1" presId="urn:microsoft.com/office/officeart/2005/8/layout/hierarchy3"/>
    <dgm:cxn modelId="{F32F3B2F-43E6-428E-A9BC-D4DB50AD1A3E}" srcId="{DF51A02B-ABF8-4786-B0E5-6941AFFBD86D}" destId="{EBDD30DF-16F6-40B2-94E5-64C8F894C4F7}" srcOrd="4" destOrd="0" parTransId="{949D6F5D-4153-4A17-A453-1147658E068C}" sibTransId="{F3579067-BDDE-49EC-AF15-7C63703D3C21}"/>
    <dgm:cxn modelId="{30976830-8227-4F8E-A942-40D0521F22BF}" srcId="{B24F6641-B10A-4B6F-B216-296EE3452001}" destId="{01E0141C-97B8-403F-BE90-6702BBDF486D}" srcOrd="1" destOrd="0" parTransId="{2BE682D1-98DE-4BAA-9254-88BD8C95CE72}" sibTransId="{0EC63897-0E4C-49B8-AAA3-AD5D984D6D9C}"/>
    <dgm:cxn modelId="{6C069F30-1D2D-47E9-9BBD-0283807FB5CE}" type="presOf" srcId="{3DA66840-F709-483D-A267-C60752474C89}" destId="{D919DD88-CE3F-4A0A-B4F9-662C768AB267}" srcOrd="0" destOrd="0" presId="urn:microsoft.com/office/officeart/2005/8/layout/hierarchy3"/>
    <dgm:cxn modelId="{C1EA1D33-17CA-4C07-9097-9FD7EC2C87CB}" srcId="{B24F6641-B10A-4B6F-B216-296EE3452001}" destId="{60B9C488-A084-4848-9291-86F0A77CEEA8}" srcOrd="2" destOrd="0" parTransId="{3611A2EC-96AD-411B-BA01-F46A0FCA6AE0}" sibTransId="{765BBBC0-183B-4575-81DE-5BD56970C1F4}"/>
    <dgm:cxn modelId="{26834535-F692-4C52-90A3-9B65E3B30BDB}" srcId="{9A9295F6-808E-4845-9633-D138B43D4DC1}" destId="{A612C0FF-DFC0-4CC2-AF07-AC22C119EF08}" srcOrd="0" destOrd="0" parTransId="{72330E70-8D8B-4087-B4E5-9FE383CE2BBD}" sibTransId="{44AEB5EC-8A39-47B8-85A8-4111D73A45F4}"/>
    <dgm:cxn modelId="{24AF4237-A739-4968-9561-EFD6BEC0C3AD}" type="presOf" srcId="{71070C8F-B667-4EFB-B0F3-73917221348F}" destId="{30401F17-F0EF-4314-8CF6-84015BBF53B6}" srcOrd="0" destOrd="0" presId="urn:microsoft.com/office/officeart/2005/8/layout/hierarchy3"/>
    <dgm:cxn modelId="{E5A26B3E-B7B0-4458-8FEE-478167052FD4}" srcId="{3123A008-3AD1-45BC-A2B3-B476E3D83BBF}" destId="{31C64ECE-4A96-49B6-9874-F95D88718190}" srcOrd="0" destOrd="0" parTransId="{402D4621-A0CB-43AE-B47B-2463F2C47892}" sibTransId="{0A0EF78B-D318-4CBC-88FF-A90295D01575}"/>
    <dgm:cxn modelId="{E63FF23E-3E4C-4D5A-A15F-AD3C7AEC3600}" type="presOf" srcId="{2BE682D1-98DE-4BAA-9254-88BD8C95CE72}" destId="{6ABAA986-7F97-413F-9214-2394BB6C5C6D}" srcOrd="0" destOrd="0" presId="urn:microsoft.com/office/officeart/2005/8/layout/hierarchy3"/>
    <dgm:cxn modelId="{313D413F-8839-4645-85AA-09E8489051B3}" type="presOf" srcId="{E8A88DEC-E00E-4C49-B838-D695FD48AA10}" destId="{D292CFCB-196C-404F-A344-6C3AFD73EA08}" srcOrd="0" destOrd="2" presId="urn:microsoft.com/office/officeart/2005/8/layout/hierarchy3"/>
    <dgm:cxn modelId="{37E05940-1F45-4B96-9E15-E7149590DFD1}" type="presOf" srcId="{9ED6FB5D-B039-4FE7-831C-A4224B64D346}" destId="{E7EAAE92-3C46-4242-B9FC-70CB67E9DF97}" srcOrd="0" destOrd="1" presId="urn:microsoft.com/office/officeart/2005/8/layout/hierarchy3"/>
    <dgm:cxn modelId="{3541CE40-E753-4CD1-8E4B-9040BBAE3FCE}" srcId="{35625F8B-23EC-4470-8FC7-7B2399BC313F}" destId="{1B846662-0124-42DF-937B-FDAF0A3015AB}" srcOrd="3" destOrd="0" parTransId="{A4151FDD-AB77-46D8-9EDD-761F5C185933}" sibTransId="{3E9C5958-D343-4BCC-A707-CACC8AB11448}"/>
    <dgm:cxn modelId="{5B34F35D-392A-4EAE-96BA-5250D3FF8C81}" type="presOf" srcId="{E22A8FD3-41FF-48B3-9DED-F61C03652E55}" destId="{8C85BD85-EFBE-451E-A44D-A931737E216A}" srcOrd="0" destOrd="0" presId="urn:microsoft.com/office/officeart/2005/8/layout/hierarchy3"/>
    <dgm:cxn modelId="{71542263-4DDB-4AFA-B657-42207D3E8FED}" type="presOf" srcId="{4AC90D1F-D9CE-45A0-AB8A-BF25F2EED274}" destId="{01B29938-AE30-41E9-B9B0-B78184733BFE}" srcOrd="0" destOrd="1" presId="urn:microsoft.com/office/officeart/2005/8/layout/hierarchy3"/>
    <dgm:cxn modelId="{75334944-856A-48DE-B109-950EFCF44CEE}" type="presOf" srcId="{6EDA2507-3CCD-4D89-A189-045AA08EFDAE}" destId="{BE36731C-4906-4436-8D3D-01758A77D409}" srcOrd="0" destOrd="0" presId="urn:microsoft.com/office/officeart/2005/8/layout/hierarchy3"/>
    <dgm:cxn modelId="{9CB68566-1E2F-4A69-BB94-E9E13D08F399}" type="presOf" srcId="{BCA19F72-5435-4BFD-8A84-4065989B635F}" destId="{689296D8-421A-47DC-9464-563C98FFF35E}" srcOrd="0" destOrd="0" presId="urn:microsoft.com/office/officeart/2005/8/layout/hierarchy3"/>
    <dgm:cxn modelId="{13943C67-B839-48A8-80AE-B55D8BF07D79}" srcId="{798CDECF-2F77-401A-815B-B6BD38414336}" destId="{FB291863-7C23-4521-A803-F98508E2B433}" srcOrd="0" destOrd="0" parTransId="{CAF9B885-34A4-4201-BF2F-D3AEE3EB8B3A}" sibTransId="{601D2837-C24B-4B00-A247-75AB01E8BA52}"/>
    <dgm:cxn modelId="{11258567-FBE4-4519-B8E6-E39C708585C8}" srcId="{FEBC965E-27B2-4DC5-B47C-74E34382E81E}" destId="{9ED6FB5D-B039-4FE7-831C-A4224B64D346}" srcOrd="0" destOrd="0" parTransId="{E481A24F-70A8-4C1B-A501-B282EC9DD5FE}" sibTransId="{19DE1F77-E8D9-4CD6-B6EC-BE54F878ABDD}"/>
    <dgm:cxn modelId="{C61F8248-719B-464B-A415-D373B5A2434C}" type="presOf" srcId="{76B67635-9A32-46B5-A403-A15A7C6F0745}" destId="{E15C1BEC-B6B5-4CC8-A58B-12F9B1A4622B}" srcOrd="0" destOrd="1" presId="urn:microsoft.com/office/officeart/2005/8/layout/hierarchy3"/>
    <dgm:cxn modelId="{96EAF068-DAA8-406E-8F5F-02DF346F118D}" srcId="{DF51A02B-ABF8-4786-B0E5-6941AFFBD86D}" destId="{F891FA47-8D59-4FD5-9295-3B14B8220383}" srcOrd="0" destOrd="0" parTransId="{CD92BDAE-2092-472A-825F-FDA17A5E8D52}" sibTransId="{C8475FF1-56F8-42FD-9939-872B7FEF89A8}"/>
    <dgm:cxn modelId="{1396F148-CE24-42D3-8D0B-C79E68AC0DD3}" srcId="{DF51A02B-ABF8-4786-B0E5-6941AFFBD86D}" destId="{4B3E1D08-0C8E-4A84-8410-3F69BD115D98}" srcOrd="1" destOrd="0" parTransId="{DE9B1635-D047-4CA5-905F-34F7653BA5DA}" sibTransId="{2D672BD8-04C1-4A93-847C-61D3445FC8DB}"/>
    <dgm:cxn modelId="{9158556B-4584-4949-ABBC-32931C73BD8D}" type="presOf" srcId="{E4C18CD2-17CD-4881-BB37-469DFC4834DB}" destId="{398C7942-6379-4502-830E-4A19EF44D087}" srcOrd="0" destOrd="1" presId="urn:microsoft.com/office/officeart/2005/8/layout/hierarchy3"/>
    <dgm:cxn modelId="{8CA3694C-8ACD-4DA1-9D6C-2386C4439307}" type="presOf" srcId="{3611A2EC-96AD-411B-BA01-F46A0FCA6AE0}" destId="{2AE99F56-537D-4290-BC3D-D084303B8D44}" srcOrd="0" destOrd="0" presId="urn:microsoft.com/office/officeart/2005/8/layout/hierarchy3"/>
    <dgm:cxn modelId="{D5FF566C-9AAE-4FD5-B6E9-6E17B11184DB}" srcId="{35625F8B-23EC-4470-8FC7-7B2399BC313F}" destId="{F0477AD7-FC33-469D-90BF-E4C5A85E4666}" srcOrd="4" destOrd="0" parTransId="{3E96BD31-FCED-4413-A8A4-5D3EBB354022}" sibTransId="{D6DFB84F-BA1E-401C-A235-9D8A68FEEA14}"/>
    <dgm:cxn modelId="{97EF276D-BEA8-403D-9356-8292918744AB}" type="presOf" srcId="{FCB65725-282B-4869-9E67-145C01CD2B81}" destId="{D6CA094F-4902-4841-8547-EDD2AA002B77}" srcOrd="0" destOrd="0" presId="urn:microsoft.com/office/officeart/2005/8/layout/hierarchy3"/>
    <dgm:cxn modelId="{6469624D-28C0-4561-AFE3-4B867FC299CC}" srcId="{0F52A43B-57BE-46DC-8081-4419F5D66369}" destId="{E4C18CD2-17CD-4881-BB37-469DFC4834DB}" srcOrd="0" destOrd="0" parTransId="{578781E9-D73B-4CE9-A82E-B06091FEB5B1}" sibTransId="{5C2869A0-89D7-43C6-B18F-F3E589376047}"/>
    <dgm:cxn modelId="{D6040C6F-CE49-4CA6-B7CA-E410E52772D7}" type="presOf" srcId="{737B39CF-DD1E-464F-9B0E-28A7E6E7B202}" destId="{65EA4181-AEF4-4FF5-BDCE-DED0CEE2FC77}" srcOrd="0" destOrd="0" presId="urn:microsoft.com/office/officeart/2005/8/layout/hierarchy3"/>
    <dgm:cxn modelId="{4923DD70-73BA-4981-8783-326BD3BB0E7E}" type="presOf" srcId="{A612C0FF-DFC0-4CC2-AF07-AC22C119EF08}" destId="{F0214142-7EDC-41B7-9101-25D1F4471641}" srcOrd="0" destOrd="1" presId="urn:microsoft.com/office/officeart/2005/8/layout/hierarchy3"/>
    <dgm:cxn modelId="{40CEF750-FB23-4F28-98ED-411C177F784B}" type="presOf" srcId="{4B3E1D08-0C8E-4A84-8410-3F69BD115D98}" destId="{D5600F2F-2306-43FD-A6D7-91EB481364B6}" srcOrd="0" destOrd="0" presId="urn:microsoft.com/office/officeart/2005/8/layout/hierarchy3"/>
    <dgm:cxn modelId="{9A60C473-3DFE-4A11-87F6-D7DE8BAF12FF}" type="presOf" srcId="{798CDECF-2F77-401A-815B-B6BD38414336}" destId="{EDEDBA13-EB82-4237-83A7-AC37DC43F321}" srcOrd="0" destOrd="0" presId="urn:microsoft.com/office/officeart/2005/8/layout/hierarchy3"/>
    <dgm:cxn modelId="{E37E2F54-8997-4353-A684-E7C5DAE59F94}" srcId="{4B3E1D08-0C8E-4A84-8410-3F69BD115D98}" destId="{27EDC22A-3BFA-4EA5-B3F4-EDE987C133BD}" srcOrd="0" destOrd="0" parTransId="{CDBC80A8-05DA-403E-B924-89C55A499E13}" sibTransId="{09D2FE54-46E6-4668-8296-40B00B04F130}"/>
    <dgm:cxn modelId="{0D77F774-3338-4EA0-9C56-1E31F06ACC19}" srcId="{9CFBD8FA-91BF-4F54-8542-5C268ECC497B}" destId="{0234B1D9-7908-42A1-9D34-003530F3DC17}" srcOrd="0" destOrd="0" parTransId="{0A84D95B-F8A8-41D9-852A-87EB6BBE2DE4}" sibTransId="{C8BF6FB0-ACEC-4FE6-BB50-73A6CA031E9A}"/>
    <dgm:cxn modelId="{5AC0FF54-1688-4642-809C-501FFEDC6709}" type="presOf" srcId="{FB291863-7C23-4521-A803-F98508E2B433}" destId="{EDEDBA13-EB82-4237-83A7-AC37DC43F321}" srcOrd="0" destOrd="1" presId="urn:microsoft.com/office/officeart/2005/8/layout/hierarchy3"/>
    <dgm:cxn modelId="{336ADE75-82C8-465F-8BED-D50FF514EA22}" type="presOf" srcId="{DBC25AB0-D819-4BC5-8935-989645A740AF}" destId="{9BEE119B-8E49-4658-BF5F-FE5BB9910ACE}" srcOrd="0" destOrd="1" presId="urn:microsoft.com/office/officeart/2005/8/layout/hierarchy3"/>
    <dgm:cxn modelId="{927BF179-9920-452C-8895-10371C5CE500}" type="presOf" srcId="{31C64ECE-4A96-49B6-9874-F95D88718190}" destId="{C6BB9C68-DE40-4A17-9180-5723F35AA3E2}" srcOrd="0" destOrd="1" presId="urn:microsoft.com/office/officeart/2005/8/layout/hierarchy3"/>
    <dgm:cxn modelId="{B8A1677A-E51E-442E-9FBD-1A0A94AAC97F}" type="presOf" srcId="{FEBC965E-27B2-4DC5-B47C-74E34382E81E}" destId="{E7EAAE92-3C46-4242-B9FC-70CB67E9DF97}" srcOrd="0" destOrd="0" presId="urn:microsoft.com/office/officeart/2005/8/layout/hierarchy3"/>
    <dgm:cxn modelId="{671B895A-B78F-45A1-BB63-86FC8AE33D0F}" srcId="{DF51A02B-ABF8-4786-B0E5-6941AFFBD86D}" destId="{FEBC965E-27B2-4DC5-B47C-74E34382E81E}" srcOrd="3" destOrd="0" parTransId="{3DA66840-F709-483D-A267-C60752474C89}" sibTransId="{0AAF96A5-DAA6-4DD8-ABAD-54F1A09C15E9}"/>
    <dgm:cxn modelId="{2DAD047F-9055-4903-B8B9-A47339B93E4C}" type="presOf" srcId="{F0477AD7-FC33-469D-90BF-E4C5A85E4666}" destId="{6F99AC67-452E-4B33-9D82-8A545A8448F7}" srcOrd="1" destOrd="0" presId="urn:microsoft.com/office/officeart/2005/8/layout/hierarchy3"/>
    <dgm:cxn modelId="{21837F80-2CEF-4DF8-8390-F6A13A78EAA4}" srcId="{1F86D733-49BA-4C0B-8612-5BBC2C6A179C}" destId="{FCCCBD7A-8DFF-4230-A505-71AB99144AB6}" srcOrd="0" destOrd="0" parTransId="{F52571B4-7A15-4A92-8714-E48F5384C401}" sibTransId="{FC6686DB-DC94-4210-BAB7-95611D132AE5}"/>
    <dgm:cxn modelId="{2B589780-0E08-4033-9121-D0CB62108A74}" type="presOf" srcId="{60B9C488-A084-4848-9291-86F0A77CEEA8}" destId="{4F366C4D-0682-4F4F-9644-D1CA6302DAA6}" srcOrd="0" destOrd="0" presId="urn:microsoft.com/office/officeart/2005/8/layout/hierarchy3"/>
    <dgm:cxn modelId="{FC49FA80-2D63-4D56-8CA5-906B1104260D}" type="presOf" srcId="{949D6F5D-4153-4A17-A453-1147658E068C}" destId="{0976FBCF-3252-4E96-8665-F74CB7BD4EAC}" srcOrd="0" destOrd="0" presId="urn:microsoft.com/office/officeart/2005/8/layout/hierarchy3"/>
    <dgm:cxn modelId="{642F5181-203A-4B61-92BD-159E4ECE66D7}" type="presOf" srcId="{020DD7BC-DCED-4B68-AAD2-F59CD33BEEB6}" destId="{9082E644-B917-42EB-84C1-23244536ECAB}" srcOrd="0" destOrd="1" presId="urn:microsoft.com/office/officeart/2005/8/layout/hierarchy3"/>
    <dgm:cxn modelId="{0B76AF8A-9671-4FA8-AC81-7793CD2DAF18}" srcId="{35625F8B-23EC-4470-8FC7-7B2399BC313F}" destId="{B24F6641-B10A-4B6F-B216-296EE3452001}" srcOrd="2" destOrd="0" parTransId="{D6673711-B9A7-44BB-BC6C-E60755A4FBD1}" sibTransId="{83F9B39D-20CF-4F17-9339-725AB0289981}"/>
    <dgm:cxn modelId="{EACFB88E-DF76-41B9-B8ED-37E4AA5F646C}" srcId="{FCB65725-282B-4869-9E67-145C01CD2B81}" destId="{5420401F-A14F-40E5-A75C-423B830C1BBF}" srcOrd="4" destOrd="0" parTransId="{1C3DCF61-392E-4671-A57F-533AE5594382}" sibTransId="{B8A38113-1B1D-43FC-8EB3-5CE4585FDC45}"/>
    <dgm:cxn modelId="{5911A691-38D7-4471-BAFF-4B57007F2460}" type="presOf" srcId="{34FFC075-CB14-4AC0-B588-A657C9F6C5D9}" destId="{149A055E-C410-4217-9011-21E3DA40D58D}" srcOrd="0" destOrd="0" presId="urn:microsoft.com/office/officeart/2005/8/layout/hierarchy3"/>
    <dgm:cxn modelId="{97D7C291-6893-4F04-9795-DD655C119961}" type="presOf" srcId="{B24F6641-B10A-4B6F-B216-296EE3452001}" destId="{8D46DB3C-BC5D-4247-B0CA-6355C206D433}" srcOrd="0" destOrd="0" presId="urn:microsoft.com/office/officeart/2005/8/layout/hierarchy3"/>
    <dgm:cxn modelId="{94F97394-54D0-4BBA-B52B-BF5A4F6ADF4F}" srcId="{029A570D-D352-4FF5-BAC5-0FAB8FA67BA9}" destId="{E8A88DEC-E00E-4C49-B838-D695FD48AA10}" srcOrd="1" destOrd="0" parTransId="{FD8BE636-EC2B-4665-9288-92BE40806478}" sibTransId="{07CA428D-5D27-4B84-B838-723F3DF5B414}"/>
    <dgm:cxn modelId="{71F98895-5236-4860-B434-6D18A027191E}" type="presOf" srcId="{9A9295F6-808E-4845-9633-D138B43D4DC1}" destId="{F0214142-7EDC-41B7-9101-25D1F4471641}" srcOrd="0" destOrd="0" presId="urn:microsoft.com/office/officeart/2005/8/layout/hierarchy3"/>
    <dgm:cxn modelId="{36684E9E-AA58-4C07-BE3A-EF532F69CCED}" type="presOf" srcId="{029A570D-D352-4FF5-BAC5-0FAB8FA67BA9}" destId="{D292CFCB-196C-404F-A344-6C3AFD73EA08}" srcOrd="0" destOrd="0" presId="urn:microsoft.com/office/officeart/2005/8/layout/hierarchy3"/>
    <dgm:cxn modelId="{11FC4EA3-76E5-444B-AAB8-222A1E5455D1}" type="presOf" srcId="{27EDC22A-3BFA-4EA5-B3F4-EDE987C133BD}" destId="{D5600F2F-2306-43FD-A6D7-91EB481364B6}" srcOrd="0" destOrd="1" presId="urn:microsoft.com/office/officeart/2005/8/layout/hierarchy3"/>
    <dgm:cxn modelId="{285C7CA4-26EA-4544-84B2-C561367052D5}" srcId="{DF51A02B-ABF8-4786-B0E5-6941AFFBD86D}" destId="{798CDECF-2F77-401A-815B-B6BD38414336}" srcOrd="5" destOrd="0" parTransId="{2DE6C2F9-1BD0-4E2A-8482-F7AE5EC1A64C}" sibTransId="{40423FFA-F4AD-4A58-A69C-8AACB8F61F2B}"/>
    <dgm:cxn modelId="{078E1CA9-D2E8-44BE-95A4-9480687FFE1D}" type="presOf" srcId="{1D1F9A61-E354-498B-8768-18C81360445F}" destId="{AA75392C-8C13-4F94-BAC1-F0C6E0049186}" srcOrd="0" destOrd="1" presId="urn:microsoft.com/office/officeart/2005/8/layout/hierarchy3"/>
    <dgm:cxn modelId="{D7BD93AB-41BC-4E4D-9B82-23FD4B3626DA}" srcId="{35625F8B-23EC-4470-8FC7-7B2399BC313F}" destId="{DF51A02B-ABF8-4786-B0E5-6941AFFBD86D}" srcOrd="0" destOrd="0" parTransId="{39A4DA20-8313-4DCD-88AA-9BE313612F67}" sibTransId="{26AE184C-0BD6-4C03-A834-CB39F1373BB9}"/>
    <dgm:cxn modelId="{D2075FAC-315A-4318-B8D7-E5CA65C18FA2}" type="presOf" srcId="{3123A008-3AD1-45BC-A2B3-B476E3D83BBF}" destId="{C6BB9C68-DE40-4A17-9180-5723F35AA3E2}" srcOrd="0" destOrd="0" presId="urn:microsoft.com/office/officeart/2005/8/layout/hierarchy3"/>
    <dgm:cxn modelId="{58121EB0-A0BF-4FFD-9A09-65313DB46AF0}" srcId="{B24F6641-B10A-4B6F-B216-296EE3452001}" destId="{78F16B12-921D-4E04-9C2D-EBE5CF480BF7}" srcOrd="0" destOrd="0" parTransId="{D67976D8-4E96-4D97-8F82-E2BCAE52522F}" sibTransId="{0C98C968-0419-499D-9490-D4494EDE316B}"/>
    <dgm:cxn modelId="{A93ACAB1-175D-47F3-92BD-84E100F3AAE3}" type="presOf" srcId="{78F16B12-921D-4E04-9C2D-EBE5CF480BF7}" destId="{01B29938-AE30-41E9-B9B0-B78184733BFE}" srcOrd="0" destOrd="0" presId="urn:microsoft.com/office/officeart/2005/8/layout/hierarchy3"/>
    <dgm:cxn modelId="{2F0EADB2-D8EA-47F6-8BAC-E86420756BE7}" type="presOf" srcId="{01E0141C-97B8-403F-BE90-6702BBDF486D}" destId="{E15C1BEC-B6B5-4CC8-A58B-12F9B1A4622B}" srcOrd="0" destOrd="0" presId="urn:microsoft.com/office/officeart/2005/8/layout/hierarchy3"/>
    <dgm:cxn modelId="{7C28C6B2-1350-4E8D-85E8-D4A88258B4C5}" type="presOf" srcId="{0F52A43B-57BE-46DC-8081-4419F5D66369}" destId="{398C7942-6379-4502-830E-4A19EF44D087}" srcOrd="0" destOrd="0" presId="urn:microsoft.com/office/officeart/2005/8/layout/hierarchy3"/>
    <dgm:cxn modelId="{3A712EB3-2E33-48FF-A434-715A857A64C2}" type="presOf" srcId="{1B846662-0124-42DF-937B-FDAF0A3015AB}" destId="{F09AD3FD-B36E-4053-9A40-97819C76EB19}" srcOrd="0" destOrd="0" presId="urn:microsoft.com/office/officeart/2005/8/layout/hierarchy3"/>
    <dgm:cxn modelId="{BC9E10BA-63EC-4EB7-9777-ED1836DECE95}" type="presOf" srcId="{1C3DCF61-392E-4671-A57F-533AE5594382}" destId="{FDEAF695-5657-42F2-9046-DAE617F39029}" srcOrd="0" destOrd="0" presId="urn:microsoft.com/office/officeart/2005/8/layout/hierarchy3"/>
    <dgm:cxn modelId="{DCFDF7BA-4816-4DEF-B8E4-A9A4407E5C3E}" type="presOf" srcId="{B24F6641-B10A-4B6F-B216-296EE3452001}" destId="{DFF5C887-ABCA-4F6A-A8F9-0DA3127F9D38}" srcOrd="1" destOrd="0" presId="urn:microsoft.com/office/officeart/2005/8/layout/hierarchy3"/>
    <dgm:cxn modelId="{72ECD9BC-9415-4D15-A312-213A552622BD}" type="presOf" srcId="{D488E1A8-EEF3-4C89-B109-788549763234}" destId="{A86ED923-D536-472A-8E95-BD21D60F9A1E}" srcOrd="0" destOrd="0" presId="urn:microsoft.com/office/officeart/2005/8/layout/hierarchy3"/>
    <dgm:cxn modelId="{5CC429C1-73A6-446F-BB94-A6D141CCE760}" type="presOf" srcId="{1F86D733-49BA-4C0B-8612-5BBC2C6A179C}" destId="{AFF077F1-0A34-4F8A-B4F9-796BF4D1603E}" srcOrd="0" destOrd="0" presId="urn:microsoft.com/office/officeart/2005/8/layout/hierarchy3"/>
    <dgm:cxn modelId="{F6EB35C7-8F5D-44AB-898F-6C2B1F78A262}" srcId="{FCB65725-282B-4869-9E67-145C01CD2B81}" destId="{029A570D-D352-4FF5-BAC5-0FAB8FA67BA9}" srcOrd="2" destOrd="0" parTransId="{6EDA2507-3CCD-4D89-A189-045AA08EFDAE}" sibTransId="{97728AFE-BE68-4E93-85C6-3502901455DF}"/>
    <dgm:cxn modelId="{B296D7CB-FA6E-48A6-ADEA-92384C48A556}" type="presOf" srcId="{2DE6C2F9-1BD0-4E2A-8482-F7AE5EC1A64C}" destId="{DF57F240-397D-4275-9218-FD2746E3DC46}" srcOrd="0" destOrd="0" presId="urn:microsoft.com/office/officeart/2005/8/layout/hierarchy3"/>
    <dgm:cxn modelId="{BA7063D0-EA1A-4441-B2B6-4814A157C9F6}" type="presOf" srcId="{DBAFB366-1ED1-4AE1-9E6A-D66CAA9D7B91}" destId="{604C6A96-4FA0-431A-8B98-CB1EAE63238A}" srcOrd="0" destOrd="0" presId="urn:microsoft.com/office/officeart/2005/8/layout/hierarchy3"/>
    <dgm:cxn modelId="{E1D6FFD5-894B-43F5-AECF-0D6F539EAC5C}" type="presOf" srcId="{F891FA47-8D59-4FD5-9295-3B14B8220383}" destId="{9082E644-B917-42EB-84C1-23244536ECAB}" srcOrd="0" destOrd="0" presId="urn:microsoft.com/office/officeart/2005/8/layout/hierarchy3"/>
    <dgm:cxn modelId="{CEB19CD6-8A8F-467A-8E06-C10B251FAFA9}" srcId="{FCB65725-282B-4869-9E67-145C01CD2B81}" destId="{9A9295F6-808E-4845-9633-D138B43D4DC1}" srcOrd="3" destOrd="0" parTransId="{E22A8FD3-41FF-48B3-9DED-F61C03652E55}" sibTransId="{2A0C1F8D-EDA4-429B-BA79-29333783A157}"/>
    <dgm:cxn modelId="{F30601DB-4C7D-4804-8FD5-E5E2DE61AD1D}" srcId="{F0477AD7-FC33-469D-90BF-E4C5A85E4666}" destId="{99D83667-EDDD-4BCE-B60D-70570AA645DF}" srcOrd="0" destOrd="0" parTransId="{34FFC075-CB14-4AC0-B588-A657C9F6C5D9}" sibTransId="{00CA8328-FE48-4722-95A2-9050DE5BB7AC}"/>
    <dgm:cxn modelId="{E9F804DE-9EEC-4F85-9F7C-11A88250F468}" type="presOf" srcId="{CD92BDAE-2092-472A-825F-FDA17A5E8D52}" destId="{3B78FBB0-ED3E-4A8E-A5C6-0E9C9331302E}" srcOrd="0" destOrd="0" presId="urn:microsoft.com/office/officeart/2005/8/layout/hierarchy3"/>
    <dgm:cxn modelId="{079B45DF-EF82-4789-B115-D88D005E7D44}" type="presOf" srcId="{D67976D8-4E96-4D97-8F82-E2BCAE52522F}" destId="{1A737E28-1EBA-4756-9473-3C5AFACA36B4}" srcOrd="0" destOrd="0" presId="urn:microsoft.com/office/officeart/2005/8/layout/hierarchy3"/>
    <dgm:cxn modelId="{2A8480E3-16A0-4E66-B918-A66DBA7944C5}" srcId="{01E0141C-97B8-403F-BE90-6702BBDF486D}" destId="{76B67635-9A32-46B5-A403-A15A7C6F0745}" srcOrd="0" destOrd="0" parTransId="{5DEF8A44-BF7D-4D98-BA65-531E26F0873B}" sibTransId="{82F58173-1299-4456-A1A2-2504B8A2DD26}"/>
    <dgm:cxn modelId="{459464E4-15F8-4102-AEC7-58BEFE8BFBBE}" type="presOf" srcId="{DF51A02B-ABF8-4786-B0E5-6941AFFBD86D}" destId="{24B4BCDB-FD0C-4B6B-9945-58E444F24A4F}" srcOrd="0" destOrd="0" presId="urn:microsoft.com/office/officeart/2005/8/layout/hierarchy3"/>
    <dgm:cxn modelId="{BF39B6E6-847E-40B3-8695-02CED5FAD0E5}" type="presOf" srcId="{35625F8B-23EC-4470-8FC7-7B2399BC313F}" destId="{07BCC1E0-0083-4037-BEDE-997E855030D6}" srcOrd="0" destOrd="0" presId="urn:microsoft.com/office/officeart/2005/8/layout/hierarchy3"/>
    <dgm:cxn modelId="{9E6DF7E6-5FE5-4024-BA02-65795AC16383}" srcId="{FCB65725-282B-4869-9E67-145C01CD2B81}" destId="{3123A008-3AD1-45BC-A2B3-B476E3D83BBF}" srcOrd="0" destOrd="0" parTransId="{BCA19F72-5435-4BFD-8A84-4065989B635F}" sibTransId="{968049B7-91F0-4CAA-981B-FECE13F08BF2}"/>
    <dgm:cxn modelId="{768961E9-EC3D-44DC-8DB0-DA027847AECC}" type="presOf" srcId="{F0477AD7-FC33-469D-90BF-E4C5A85E4666}" destId="{38546638-0A19-45FF-863E-76BA6B77C30E}" srcOrd="0" destOrd="0" presId="urn:microsoft.com/office/officeart/2005/8/layout/hierarchy3"/>
    <dgm:cxn modelId="{E0C70EF7-B5BC-469F-8981-762FDD4CC6AC}" type="presOf" srcId="{EBDD30DF-16F6-40B2-94E5-64C8F894C4F7}" destId="{9BEE119B-8E49-4658-BF5F-FE5BB9910ACE}" srcOrd="0" destOrd="0" presId="urn:microsoft.com/office/officeart/2005/8/layout/hierarchy3"/>
    <dgm:cxn modelId="{F8249FFC-28FF-4BFD-B188-9966F2DCED91}" type="presOf" srcId="{99D83667-EDDD-4BCE-B60D-70570AA645DF}" destId="{14D3392B-3653-4A58-9BA5-47BD5A55FFA7}" srcOrd="0" destOrd="0" presId="urn:microsoft.com/office/officeart/2005/8/layout/hierarchy3"/>
    <dgm:cxn modelId="{8003C9FC-CEC6-48CB-8804-4446FE07F127}" srcId="{5420401F-A14F-40E5-A75C-423B830C1BBF}" destId="{1D1F9A61-E354-498B-8768-18C81360445F}" srcOrd="0" destOrd="0" parTransId="{DCAE35AD-65CE-4EC4-A4DE-A37BB5D7EAA8}" sibTransId="{429AD154-277F-47A6-98DF-B2EE8FD95FDB}"/>
    <dgm:cxn modelId="{DCAB87FD-D29B-460E-B08E-91A499F66ADB}" srcId="{F891FA47-8D59-4FD5-9295-3B14B8220383}" destId="{020DD7BC-DCED-4B68-AAD2-F59CD33BEEB6}" srcOrd="0" destOrd="0" parTransId="{976C0887-813E-4197-950F-BBD0B0489D23}" sibTransId="{38FE0217-7B30-4709-BBBE-5A64E87D778C}"/>
    <dgm:cxn modelId="{D90AEBFD-9A19-4590-8CB7-9E93F67B382F}" srcId="{35625F8B-23EC-4470-8FC7-7B2399BC313F}" destId="{FCB65725-282B-4869-9E67-145C01CD2B81}" srcOrd="1" destOrd="0" parTransId="{8B91493F-DA2B-470B-B594-467991777178}" sibTransId="{3054BA04-04AD-4A1C-863C-0E3DCDBE22B1}"/>
    <dgm:cxn modelId="{35F91A83-BD5F-4308-B9C3-A8E7B4F265D3}" type="presParOf" srcId="{07BCC1E0-0083-4037-BEDE-997E855030D6}" destId="{DE483A1A-36E8-40F7-BCD8-E7E1646B4C6B}" srcOrd="0" destOrd="0" presId="urn:microsoft.com/office/officeart/2005/8/layout/hierarchy3"/>
    <dgm:cxn modelId="{AB77774A-0E09-4D64-9035-0E571A099134}" type="presParOf" srcId="{DE483A1A-36E8-40F7-BCD8-E7E1646B4C6B}" destId="{E693EC09-5BEB-4480-A24A-227A9F3E722B}" srcOrd="0" destOrd="0" presId="urn:microsoft.com/office/officeart/2005/8/layout/hierarchy3"/>
    <dgm:cxn modelId="{E79D56E5-8A14-46A3-9F80-DD6B0192DF2F}" type="presParOf" srcId="{E693EC09-5BEB-4480-A24A-227A9F3E722B}" destId="{24B4BCDB-FD0C-4B6B-9945-58E444F24A4F}" srcOrd="0" destOrd="0" presId="urn:microsoft.com/office/officeart/2005/8/layout/hierarchy3"/>
    <dgm:cxn modelId="{E9A80EF1-8980-4AED-9961-9B0AC9A8D86E}" type="presParOf" srcId="{E693EC09-5BEB-4480-A24A-227A9F3E722B}" destId="{B0526C05-D532-49D6-9FD0-70AE86A7589B}" srcOrd="1" destOrd="0" presId="urn:microsoft.com/office/officeart/2005/8/layout/hierarchy3"/>
    <dgm:cxn modelId="{514A9F32-ED72-469F-941F-195572A9FC9B}" type="presParOf" srcId="{DE483A1A-36E8-40F7-BCD8-E7E1646B4C6B}" destId="{6E11F7C7-C082-4AD6-B186-BEECD6A9E56A}" srcOrd="1" destOrd="0" presId="urn:microsoft.com/office/officeart/2005/8/layout/hierarchy3"/>
    <dgm:cxn modelId="{B576F044-789E-434B-B527-82C5A95C3DA7}" type="presParOf" srcId="{6E11F7C7-C082-4AD6-B186-BEECD6A9E56A}" destId="{3B78FBB0-ED3E-4A8E-A5C6-0E9C9331302E}" srcOrd="0" destOrd="0" presId="urn:microsoft.com/office/officeart/2005/8/layout/hierarchy3"/>
    <dgm:cxn modelId="{3B42A5DF-7015-4D1C-8EB5-889A9FC901E3}" type="presParOf" srcId="{6E11F7C7-C082-4AD6-B186-BEECD6A9E56A}" destId="{9082E644-B917-42EB-84C1-23244536ECAB}" srcOrd="1" destOrd="0" presId="urn:microsoft.com/office/officeart/2005/8/layout/hierarchy3"/>
    <dgm:cxn modelId="{7BBD52E4-2AF7-4EC7-95C1-86FCC6CFDAB0}" type="presParOf" srcId="{6E11F7C7-C082-4AD6-B186-BEECD6A9E56A}" destId="{434841BD-795E-4A59-AB11-C722F20BB65E}" srcOrd="2" destOrd="0" presId="urn:microsoft.com/office/officeart/2005/8/layout/hierarchy3"/>
    <dgm:cxn modelId="{734CC33C-2584-4954-9D3F-10A01564A539}" type="presParOf" srcId="{6E11F7C7-C082-4AD6-B186-BEECD6A9E56A}" destId="{D5600F2F-2306-43FD-A6D7-91EB481364B6}" srcOrd="3" destOrd="0" presId="urn:microsoft.com/office/officeart/2005/8/layout/hierarchy3"/>
    <dgm:cxn modelId="{664C56D9-E22F-4668-AF67-23205614A914}" type="presParOf" srcId="{6E11F7C7-C082-4AD6-B186-BEECD6A9E56A}" destId="{30401F17-F0EF-4314-8CF6-84015BBF53B6}" srcOrd="4" destOrd="0" presId="urn:microsoft.com/office/officeart/2005/8/layout/hierarchy3"/>
    <dgm:cxn modelId="{B3024D2A-8073-4E82-BF3F-F30613FCEC47}" type="presParOf" srcId="{6E11F7C7-C082-4AD6-B186-BEECD6A9E56A}" destId="{9CFC25CF-65D8-4284-87BA-23D498B4CD91}" srcOrd="5" destOrd="0" presId="urn:microsoft.com/office/officeart/2005/8/layout/hierarchy3"/>
    <dgm:cxn modelId="{81051CB6-0F19-4A6F-BC42-87189F1C42EF}" type="presParOf" srcId="{6E11F7C7-C082-4AD6-B186-BEECD6A9E56A}" destId="{D919DD88-CE3F-4A0A-B4F9-662C768AB267}" srcOrd="6" destOrd="0" presId="urn:microsoft.com/office/officeart/2005/8/layout/hierarchy3"/>
    <dgm:cxn modelId="{7A267A3A-2B93-4BD7-8DE2-EC5A34172694}" type="presParOf" srcId="{6E11F7C7-C082-4AD6-B186-BEECD6A9E56A}" destId="{E7EAAE92-3C46-4242-B9FC-70CB67E9DF97}" srcOrd="7" destOrd="0" presId="urn:microsoft.com/office/officeart/2005/8/layout/hierarchy3"/>
    <dgm:cxn modelId="{E170F6A6-F083-400E-9043-9B74EC48CBEA}" type="presParOf" srcId="{6E11F7C7-C082-4AD6-B186-BEECD6A9E56A}" destId="{0976FBCF-3252-4E96-8665-F74CB7BD4EAC}" srcOrd="8" destOrd="0" presId="urn:microsoft.com/office/officeart/2005/8/layout/hierarchy3"/>
    <dgm:cxn modelId="{D558E74E-8420-4266-9A8E-29878B2D8A62}" type="presParOf" srcId="{6E11F7C7-C082-4AD6-B186-BEECD6A9E56A}" destId="{9BEE119B-8E49-4658-BF5F-FE5BB9910ACE}" srcOrd="9" destOrd="0" presId="urn:microsoft.com/office/officeart/2005/8/layout/hierarchy3"/>
    <dgm:cxn modelId="{9DB03738-33B5-40D2-9566-DE178011300C}" type="presParOf" srcId="{6E11F7C7-C082-4AD6-B186-BEECD6A9E56A}" destId="{DF57F240-397D-4275-9218-FD2746E3DC46}" srcOrd="10" destOrd="0" presId="urn:microsoft.com/office/officeart/2005/8/layout/hierarchy3"/>
    <dgm:cxn modelId="{BF51EA21-D429-4B70-A0DC-DC6BD1D51453}" type="presParOf" srcId="{6E11F7C7-C082-4AD6-B186-BEECD6A9E56A}" destId="{EDEDBA13-EB82-4237-83A7-AC37DC43F321}" srcOrd="11" destOrd="0" presId="urn:microsoft.com/office/officeart/2005/8/layout/hierarchy3"/>
    <dgm:cxn modelId="{017FEC81-11F0-40B6-B025-F001B3E8D5D2}" type="presParOf" srcId="{07BCC1E0-0083-4037-BEDE-997E855030D6}" destId="{DE516518-EC57-4986-906A-D20FDAF2B62D}" srcOrd="1" destOrd="0" presId="urn:microsoft.com/office/officeart/2005/8/layout/hierarchy3"/>
    <dgm:cxn modelId="{567F37A5-5FF2-47C0-8743-2A79EC490330}" type="presParOf" srcId="{DE516518-EC57-4986-906A-D20FDAF2B62D}" destId="{65533D3A-D0DB-4E84-89B2-E67A32EEA167}" srcOrd="0" destOrd="0" presId="urn:microsoft.com/office/officeart/2005/8/layout/hierarchy3"/>
    <dgm:cxn modelId="{C125D43B-500D-4C04-96A6-CF37B7AD9F61}" type="presParOf" srcId="{65533D3A-D0DB-4E84-89B2-E67A32EEA167}" destId="{D6CA094F-4902-4841-8547-EDD2AA002B77}" srcOrd="0" destOrd="0" presId="urn:microsoft.com/office/officeart/2005/8/layout/hierarchy3"/>
    <dgm:cxn modelId="{755E9084-FAFE-41DF-9349-B6CAC3D0075F}" type="presParOf" srcId="{65533D3A-D0DB-4E84-89B2-E67A32EEA167}" destId="{BA3A4537-C506-4792-A37F-77CD9F1F927C}" srcOrd="1" destOrd="0" presId="urn:microsoft.com/office/officeart/2005/8/layout/hierarchy3"/>
    <dgm:cxn modelId="{D8D6C641-B785-4A5F-BE92-B0EDDF9D3762}" type="presParOf" srcId="{DE516518-EC57-4986-906A-D20FDAF2B62D}" destId="{B0E78EE5-99EB-4E19-86B1-33F6153E0707}" srcOrd="1" destOrd="0" presId="urn:microsoft.com/office/officeart/2005/8/layout/hierarchy3"/>
    <dgm:cxn modelId="{5F136191-8D6E-4EFB-8D3A-F0978AEA52AC}" type="presParOf" srcId="{B0E78EE5-99EB-4E19-86B1-33F6153E0707}" destId="{689296D8-421A-47DC-9464-563C98FFF35E}" srcOrd="0" destOrd="0" presId="urn:microsoft.com/office/officeart/2005/8/layout/hierarchy3"/>
    <dgm:cxn modelId="{77A6B37B-E930-45D9-AA99-CD52D908D085}" type="presParOf" srcId="{B0E78EE5-99EB-4E19-86B1-33F6153E0707}" destId="{C6BB9C68-DE40-4A17-9180-5723F35AA3E2}" srcOrd="1" destOrd="0" presId="urn:microsoft.com/office/officeart/2005/8/layout/hierarchy3"/>
    <dgm:cxn modelId="{6BD89565-3E75-4B81-A8A0-AAFA1322071E}" type="presParOf" srcId="{B0E78EE5-99EB-4E19-86B1-33F6153E0707}" destId="{41CCF1D3-0D40-4D45-A512-7E71E99254DE}" srcOrd="2" destOrd="0" presId="urn:microsoft.com/office/officeart/2005/8/layout/hierarchy3"/>
    <dgm:cxn modelId="{1BF853EC-3BB6-48C7-B34F-A9C1927633AC}" type="presParOf" srcId="{B0E78EE5-99EB-4E19-86B1-33F6153E0707}" destId="{398C7942-6379-4502-830E-4A19EF44D087}" srcOrd="3" destOrd="0" presId="urn:microsoft.com/office/officeart/2005/8/layout/hierarchy3"/>
    <dgm:cxn modelId="{18626078-BE99-4C7D-938D-E02EB53D3B09}" type="presParOf" srcId="{B0E78EE5-99EB-4E19-86B1-33F6153E0707}" destId="{BE36731C-4906-4436-8D3D-01758A77D409}" srcOrd="4" destOrd="0" presId="urn:microsoft.com/office/officeart/2005/8/layout/hierarchy3"/>
    <dgm:cxn modelId="{11C2D695-1B1B-44D6-8CD9-9D87CB1054C3}" type="presParOf" srcId="{B0E78EE5-99EB-4E19-86B1-33F6153E0707}" destId="{D292CFCB-196C-404F-A344-6C3AFD73EA08}" srcOrd="5" destOrd="0" presId="urn:microsoft.com/office/officeart/2005/8/layout/hierarchy3"/>
    <dgm:cxn modelId="{046C2CF1-A0D5-44AF-958D-2B71B5244C27}" type="presParOf" srcId="{B0E78EE5-99EB-4E19-86B1-33F6153E0707}" destId="{8C85BD85-EFBE-451E-A44D-A931737E216A}" srcOrd="6" destOrd="0" presId="urn:microsoft.com/office/officeart/2005/8/layout/hierarchy3"/>
    <dgm:cxn modelId="{1B3DD2BD-1AFD-48E3-93C4-0A2CC16A5B87}" type="presParOf" srcId="{B0E78EE5-99EB-4E19-86B1-33F6153E0707}" destId="{F0214142-7EDC-41B7-9101-25D1F4471641}" srcOrd="7" destOrd="0" presId="urn:microsoft.com/office/officeart/2005/8/layout/hierarchy3"/>
    <dgm:cxn modelId="{2A70C4F9-F0AE-4D5C-B5BD-43C44545306D}" type="presParOf" srcId="{B0E78EE5-99EB-4E19-86B1-33F6153E0707}" destId="{FDEAF695-5657-42F2-9046-DAE617F39029}" srcOrd="8" destOrd="0" presId="urn:microsoft.com/office/officeart/2005/8/layout/hierarchy3"/>
    <dgm:cxn modelId="{7EFB6424-03AE-4775-9C33-0E15AD47D885}" type="presParOf" srcId="{B0E78EE5-99EB-4E19-86B1-33F6153E0707}" destId="{AA75392C-8C13-4F94-BAC1-F0C6E0049186}" srcOrd="9" destOrd="0" presId="urn:microsoft.com/office/officeart/2005/8/layout/hierarchy3"/>
    <dgm:cxn modelId="{67907BE9-08DE-49F6-A7F6-9058EC9A0C48}" type="presParOf" srcId="{07BCC1E0-0083-4037-BEDE-997E855030D6}" destId="{B69F10D7-F08C-4DCC-9589-33DC25B65FC5}" srcOrd="2" destOrd="0" presId="urn:microsoft.com/office/officeart/2005/8/layout/hierarchy3"/>
    <dgm:cxn modelId="{207FA8F1-779F-49DE-A872-ACDE86728597}" type="presParOf" srcId="{B69F10D7-F08C-4DCC-9589-33DC25B65FC5}" destId="{05392956-E6CE-4A49-8E25-98E7431D8D99}" srcOrd="0" destOrd="0" presId="urn:microsoft.com/office/officeart/2005/8/layout/hierarchy3"/>
    <dgm:cxn modelId="{58718490-645C-4B67-8454-EBCF32C79D78}" type="presParOf" srcId="{05392956-E6CE-4A49-8E25-98E7431D8D99}" destId="{8D46DB3C-BC5D-4247-B0CA-6355C206D433}" srcOrd="0" destOrd="0" presId="urn:microsoft.com/office/officeart/2005/8/layout/hierarchy3"/>
    <dgm:cxn modelId="{B4177A96-719D-43E7-97D8-B1F06BB88B83}" type="presParOf" srcId="{05392956-E6CE-4A49-8E25-98E7431D8D99}" destId="{DFF5C887-ABCA-4F6A-A8F9-0DA3127F9D38}" srcOrd="1" destOrd="0" presId="urn:microsoft.com/office/officeart/2005/8/layout/hierarchy3"/>
    <dgm:cxn modelId="{6EE8B37C-48CE-4D3A-8EB2-EA4936953E4A}" type="presParOf" srcId="{B69F10D7-F08C-4DCC-9589-33DC25B65FC5}" destId="{9832410D-8F17-4ED6-8E8F-DCE6AD00B756}" srcOrd="1" destOrd="0" presId="urn:microsoft.com/office/officeart/2005/8/layout/hierarchy3"/>
    <dgm:cxn modelId="{24FE4609-2F9B-42B5-918F-9FDAB3A5D691}" type="presParOf" srcId="{9832410D-8F17-4ED6-8E8F-DCE6AD00B756}" destId="{1A737E28-1EBA-4756-9473-3C5AFACA36B4}" srcOrd="0" destOrd="0" presId="urn:microsoft.com/office/officeart/2005/8/layout/hierarchy3"/>
    <dgm:cxn modelId="{A3B7F178-EEFC-4E9F-8DE5-14BEC146714B}" type="presParOf" srcId="{9832410D-8F17-4ED6-8E8F-DCE6AD00B756}" destId="{01B29938-AE30-41E9-B9B0-B78184733BFE}" srcOrd="1" destOrd="0" presId="urn:microsoft.com/office/officeart/2005/8/layout/hierarchy3"/>
    <dgm:cxn modelId="{42F35B66-D1C7-468C-9BA0-78E8CC5E621A}" type="presParOf" srcId="{9832410D-8F17-4ED6-8E8F-DCE6AD00B756}" destId="{6ABAA986-7F97-413F-9214-2394BB6C5C6D}" srcOrd="2" destOrd="0" presId="urn:microsoft.com/office/officeart/2005/8/layout/hierarchy3"/>
    <dgm:cxn modelId="{8022D545-E13B-4E52-B1BA-B172F54FFC68}" type="presParOf" srcId="{9832410D-8F17-4ED6-8E8F-DCE6AD00B756}" destId="{E15C1BEC-B6B5-4CC8-A58B-12F9B1A4622B}" srcOrd="3" destOrd="0" presId="urn:microsoft.com/office/officeart/2005/8/layout/hierarchy3"/>
    <dgm:cxn modelId="{A49BBCC7-7B0E-429A-ABBD-E0AC0B55B065}" type="presParOf" srcId="{9832410D-8F17-4ED6-8E8F-DCE6AD00B756}" destId="{2AE99F56-537D-4290-BC3D-D084303B8D44}" srcOrd="4" destOrd="0" presId="urn:microsoft.com/office/officeart/2005/8/layout/hierarchy3"/>
    <dgm:cxn modelId="{5B4EE47C-3C0D-4793-8880-D82BFB5DEB77}" type="presParOf" srcId="{9832410D-8F17-4ED6-8E8F-DCE6AD00B756}" destId="{4F366C4D-0682-4F4F-9644-D1CA6302DAA6}" srcOrd="5" destOrd="0" presId="urn:microsoft.com/office/officeart/2005/8/layout/hierarchy3"/>
    <dgm:cxn modelId="{7BCF6B24-2DF8-4F22-99F8-6547AD5F2DB9}" type="presParOf" srcId="{9832410D-8F17-4ED6-8E8F-DCE6AD00B756}" destId="{65EA4181-AEF4-4FF5-BDCE-DED0CEE2FC77}" srcOrd="6" destOrd="0" presId="urn:microsoft.com/office/officeart/2005/8/layout/hierarchy3"/>
    <dgm:cxn modelId="{A1268735-06EC-4CA9-B07F-3D004D6174A2}" type="presParOf" srcId="{9832410D-8F17-4ED6-8E8F-DCE6AD00B756}" destId="{AFF077F1-0A34-4F8A-B4F9-796BF4D1603E}" srcOrd="7" destOrd="0" presId="urn:microsoft.com/office/officeart/2005/8/layout/hierarchy3"/>
    <dgm:cxn modelId="{CF812B4B-C23C-4A08-AA7B-DF11ED3EB756}" type="presParOf" srcId="{07BCC1E0-0083-4037-BEDE-997E855030D6}" destId="{05AC0D44-1B61-4452-B84E-9FAF26E89C7B}" srcOrd="3" destOrd="0" presId="urn:microsoft.com/office/officeart/2005/8/layout/hierarchy3"/>
    <dgm:cxn modelId="{71D84100-CE5B-4D5B-AEAF-C928D9829802}" type="presParOf" srcId="{05AC0D44-1B61-4452-B84E-9FAF26E89C7B}" destId="{6185C02A-B5C9-4177-B35C-0B8218B839B4}" srcOrd="0" destOrd="0" presId="urn:microsoft.com/office/officeart/2005/8/layout/hierarchy3"/>
    <dgm:cxn modelId="{0B29B739-5D8E-4477-9026-9C495C308F66}" type="presParOf" srcId="{6185C02A-B5C9-4177-B35C-0B8218B839B4}" destId="{F09AD3FD-B36E-4053-9A40-97819C76EB19}" srcOrd="0" destOrd="0" presId="urn:microsoft.com/office/officeart/2005/8/layout/hierarchy3"/>
    <dgm:cxn modelId="{BF91C3BC-77A4-488A-AEB5-5B0B936E0051}" type="presParOf" srcId="{6185C02A-B5C9-4177-B35C-0B8218B839B4}" destId="{BC20E616-5BE7-4399-AB25-84F3C2D09485}" srcOrd="1" destOrd="0" presId="urn:microsoft.com/office/officeart/2005/8/layout/hierarchy3"/>
    <dgm:cxn modelId="{C319C50A-BF44-47E5-A97B-0979EADF2BC4}" type="presParOf" srcId="{05AC0D44-1B61-4452-B84E-9FAF26E89C7B}" destId="{6A99538F-FCD0-4BFB-A143-0B5F2C8BD8B5}" srcOrd="1" destOrd="0" presId="urn:microsoft.com/office/officeart/2005/8/layout/hierarchy3"/>
    <dgm:cxn modelId="{39AEDF9D-2575-43C7-BF65-F270C858636B}" type="presParOf" srcId="{6A99538F-FCD0-4BFB-A143-0B5F2C8BD8B5}" destId="{A86ED923-D536-472A-8E95-BD21D60F9A1E}" srcOrd="0" destOrd="0" presId="urn:microsoft.com/office/officeart/2005/8/layout/hierarchy3"/>
    <dgm:cxn modelId="{04BCA239-D621-46B2-B65B-5511171B02DA}" type="presParOf" srcId="{6A99538F-FCD0-4BFB-A143-0B5F2C8BD8B5}" destId="{604C6A96-4FA0-431A-8B98-CB1EAE63238A}" srcOrd="1" destOrd="0" presId="urn:microsoft.com/office/officeart/2005/8/layout/hierarchy3"/>
    <dgm:cxn modelId="{EB4AAC5D-C487-4F46-83D9-FA7ED2D511B8}" type="presParOf" srcId="{07BCC1E0-0083-4037-BEDE-997E855030D6}" destId="{9BCBB856-9F00-4E73-815B-BCEDCFC78443}" srcOrd="4" destOrd="0" presId="urn:microsoft.com/office/officeart/2005/8/layout/hierarchy3"/>
    <dgm:cxn modelId="{CFFB571D-11A7-4457-9ED0-611913D04A98}" type="presParOf" srcId="{9BCBB856-9F00-4E73-815B-BCEDCFC78443}" destId="{102F141F-3793-4B2F-986F-182798403C26}" srcOrd="0" destOrd="0" presId="urn:microsoft.com/office/officeart/2005/8/layout/hierarchy3"/>
    <dgm:cxn modelId="{AE982532-B383-412F-BA08-5D61F2F043BE}" type="presParOf" srcId="{102F141F-3793-4B2F-986F-182798403C26}" destId="{38546638-0A19-45FF-863E-76BA6B77C30E}" srcOrd="0" destOrd="0" presId="urn:microsoft.com/office/officeart/2005/8/layout/hierarchy3"/>
    <dgm:cxn modelId="{CA7C0BF9-F632-4ED0-9E86-7AAD2C3A7BD2}" type="presParOf" srcId="{102F141F-3793-4B2F-986F-182798403C26}" destId="{6F99AC67-452E-4B33-9D82-8A545A8448F7}" srcOrd="1" destOrd="0" presId="urn:microsoft.com/office/officeart/2005/8/layout/hierarchy3"/>
    <dgm:cxn modelId="{D0EEC356-1F4C-43B5-A35B-9BBB0595A890}" type="presParOf" srcId="{9BCBB856-9F00-4E73-815B-BCEDCFC78443}" destId="{574519FF-853A-4B18-B5FA-B915E5073C58}" srcOrd="1" destOrd="0" presId="urn:microsoft.com/office/officeart/2005/8/layout/hierarchy3"/>
    <dgm:cxn modelId="{E122E7E6-7423-4657-9335-A4EEE94729AB}" type="presParOf" srcId="{574519FF-853A-4B18-B5FA-B915E5073C58}" destId="{149A055E-C410-4217-9011-21E3DA40D58D}" srcOrd="0" destOrd="0" presId="urn:microsoft.com/office/officeart/2005/8/layout/hierarchy3"/>
    <dgm:cxn modelId="{D2D40FC8-556B-431B-9E9B-B5133CA30A21}" type="presParOf" srcId="{574519FF-853A-4B18-B5FA-B915E5073C58}" destId="{14D3392B-3653-4A58-9BA5-47BD5A55FFA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625F8B-23EC-4470-8FC7-7B2399BC313F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</dgm:pt>
    <dgm:pt modelId="{1B846662-0124-42DF-937B-FDAF0A3015AB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May</a:t>
          </a:r>
        </a:p>
      </dgm:t>
    </dgm:pt>
    <dgm:pt modelId="{A4151FDD-AB77-46D8-9EDD-761F5C185933}" type="parTrans" cxnId="{3541CE40-E753-4CD1-8E4B-9040BBAE3FC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9C5958-D343-4BCC-A707-CACC8AB11448}" type="sibTrans" cxnId="{3541CE40-E753-4CD1-8E4B-9040BBAE3FC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B65725-282B-4869-9E67-145C01CD2B81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March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91493F-DA2B-470B-B594-467991777178}" type="parTrans" cxnId="{D90AEBFD-9A19-4590-8CB7-9E93F67B382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54BA04-04AD-4A1C-863C-0E3DCDBE22B1}" type="sibTrans" cxnId="{D90AEBFD-9A19-4590-8CB7-9E93F67B382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4F6641-B10A-4B6F-B216-296EE3452001}">
      <dgm:prSet phldrT="[Texto]"/>
      <dgm:spPr/>
      <dgm:t>
        <a:bodyPr/>
        <a:lstStyle/>
        <a:p>
          <a:r>
            <a:rPr lang="pt-PT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April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73711-B9A7-44BB-BC6C-E60755A4FBD1}" type="parTrans" cxnId="{0B76AF8A-9671-4FA8-AC81-7793CD2DAF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3F9B39D-20CF-4F17-9339-725AB0289981}" type="sibTrans" cxnId="{0B76AF8A-9671-4FA8-AC81-7793CD2DAF1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51A02B-ABF8-4786-B0E5-6941AFFBD86D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February</a:t>
          </a:r>
        </a:p>
      </dgm:t>
    </dgm:pt>
    <dgm:pt modelId="{39A4DA20-8313-4DCD-88AA-9BE313612F67}" type="parTrans" cxnId="{D7BD93AB-41BC-4E4D-9B82-23FD4B3626D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AE184C-0BD6-4C03-A834-CB39F1373BB9}" type="sibTrans" cxnId="{D7BD93AB-41BC-4E4D-9B82-23FD4B3626D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91FA47-8D59-4FD5-9295-3B14B8220383}">
      <dgm:prSet phldrT="[Texto]"/>
      <dgm:spPr/>
      <dgm:t>
        <a:bodyPr/>
        <a:lstStyle/>
        <a:p>
          <a:pPr marL="0"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92BDAE-2092-472A-825F-FDA17A5E8D52}" type="parTrans" cxnId="{96EAF068-DAA8-406E-8F5F-02DF346F118D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8475FF1-56F8-42FD-9939-872B7FEF89A8}" type="sibTrans" cxnId="{96EAF068-DAA8-406E-8F5F-02DF346F118D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EBC965E-27B2-4DC5-B47C-74E34382E81E}">
      <dgm:prSet phldrT="[Texto]"/>
      <dgm:spPr/>
      <dgm:t>
        <a:bodyPr/>
        <a:lstStyle/>
        <a:p>
          <a:r>
            <a:rPr lang="en-US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sz="8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A66840-F709-483D-A267-C60752474C89}" type="parTrans" cxnId="{671B895A-B78F-45A1-BB63-86FC8AE33D0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AF96A5-DAA6-4DD8-ABAD-54F1A09C15E9}" type="sibTrans" cxnId="{671B895A-B78F-45A1-BB63-86FC8AE33D0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DD30DF-16F6-40B2-94E5-64C8F894C4F7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49D6F5D-4153-4A17-A453-1147658E068C}" type="parTrans" cxnId="{F32F3B2F-43E6-428E-A9BC-D4DB50AD1A3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3579067-BDDE-49EC-AF15-7C63703D3C21}" type="sibTrans" cxnId="{F32F3B2F-43E6-428E-A9BC-D4DB50AD1A3E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98CDECF-2F77-401A-815B-B6BD38414336}">
      <dgm:prSet phldrT="[Texto]"/>
      <dgm:spPr/>
      <dgm:t>
        <a:bodyPr/>
        <a:lstStyle/>
        <a:p>
          <a:r>
            <a:rPr lang="en-US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sz="8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E6C2F9-1BD0-4E2A-8482-F7AE5EC1A64C}" type="parTrans" cxnId="{285C7CA4-26EA-4544-84B2-C561367052D5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423FFA-F4AD-4A58-A69C-8AACB8F61F2B}" type="sibTrans" cxnId="{285C7CA4-26EA-4544-84B2-C561367052D5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52A43B-57BE-46DC-8081-4419F5D66369}">
      <dgm:prSet phldrT="[Texto]"/>
      <dgm:spPr/>
      <dgm:t>
        <a:bodyPr/>
        <a:lstStyle/>
        <a:p>
          <a:r>
            <a:rPr lang="pt-PT" sz="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8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44AECBF-A4F0-4614-AFA0-B5C3802F257F}" type="parTrans" cxnId="{29DE0B23-23FA-4DAB-98CA-5354F5412A7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D2FEE8-1783-41F6-8E76-8B2F3B0A10CC}" type="sibTrans" cxnId="{29DE0B23-23FA-4DAB-98CA-5354F5412A7A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420401F-A14F-40E5-A75C-423B830C1BBF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3DCF61-392E-4671-A57F-533AE5594382}" type="parTrans" cxnId="{EACFB88E-DF76-41B9-B8ED-37E4AA5F646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A38113-1B1D-43FC-8EB3-5CE4585FDC45}" type="sibTrans" cxnId="{EACFB88E-DF76-41B9-B8ED-37E4AA5F646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710F5AD-D889-4F80-9763-2D61690F0391}">
      <dgm:prSet phldrT="[Texto]"/>
      <dgm:spPr/>
      <dgm:t>
        <a:bodyPr/>
        <a:lstStyle/>
        <a:p>
          <a:pPr marL="0"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Comunication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divulgation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9160BE-6F4A-429C-9F21-613E64E97A4E}" type="parTrans" cxnId="{CFFF1917-788A-4194-94A8-1F54A5E72A4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847315-D321-4CAA-9F7A-856FDBB13606}" type="sibTrans" cxnId="{CFFF1917-788A-4194-94A8-1F54A5E72A4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8F16B12-921D-4E04-9C2D-EBE5CF480BF7}">
      <dgm:prSet phldrT="[Texto]"/>
      <dgm:spPr/>
      <dgm:t>
        <a:bodyPr/>
        <a:lstStyle/>
        <a:p>
          <a:r>
            <a:rPr lang="pt-PT" sz="7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7976D8-4E96-4D97-8F82-E2BCAE52522F}" type="parTrans" cxnId="{58121EB0-A0BF-4FFD-9A09-65313DB46AF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98C968-0419-499D-9490-D4494EDE316B}" type="sibTrans" cxnId="{58121EB0-A0BF-4FFD-9A09-65313DB46AF0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1E0141C-97B8-403F-BE90-6702BBDF486D}">
      <dgm:prSet phldrT="[Texto]"/>
      <dgm:spPr/>
      <dgm:t>
        <a:bodyPr/>
        <a:lstStyle/>
        <a:p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BE682D1-98DE-4BAA-9254-88BD8C95CE72}" type="parTrans" cxnId="{30976830-8227-4F8E-A942-40D0521F22B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EC63897-0E4C-49B8-AAA3-AD5D984D6D9C}" type="sibTrans" cxnId="{30976830-8227-4F8E-A942-40D0521F22B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B9C488-A084-4848-9291-86F0A77CEEA8}">
      <dgm:prSet phldrT="[Texto]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11A2EC-96AD-411B-BA01-F46A0FCA6AE0}" type="parTrans" cxnId="{C1EA1D33-17CA-4C07-9097-9FD7EC2C87C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5BBBC0-183B-4575-81DE-5BD56970C1F4}" type="sibTrans" cxnId="{C1EA1D33-17CA-4C07-9097-9FD7EC2C87C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F86D733-49BA-4C0B-8612-5BBC2C6A179C}">
      <dgm:prSet phldrT="[Texto]"/>
      <dgm:spPr/>
      <dgm:t>
        <a:bodyPr/>
        <a:lstStyle/>
        <a:p>
          <a:pPr>
            <a:buClrTx/>
            <a:buSzTx/>
            <a:buFontTx/>
            <a:buNone/>
          </a:pP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37B39CF-DD1E-464F-9B0E-28A7E6E7B202}" type="parTrans" cxnId="{510B6F1A-9A0F-4232-928B-15306870ED1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679BD50-0991-4A96-85CB-42D72635BCF5}" type="sibTrans" cxnId="{510B6F1A-9A0F-4232-928B-15306870ED16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CF151A3-7509-4CCD-9C1F-184E2F1D746E}">
      <dgm:prSet phldrT="[Texto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99182F6-934A-40EF-BDBB-EF4F407BA2B3}" type="parTrans" cxnId="{7510CDFF-D267-41AA-83CA-2460AD538C53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714F21-A27F-4D9B-BBEA-01A7BA542241}" type="sibTrans" cxnId="{7510CDFF-D267-41AA-83CA-2460AD538C53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0DD7BC-DCED-4B68-AAD2-F59CD33BEEB6}">
      <dgm:prSet phldrT="[Texto]" custT="1"/>
      <dgm:spPr/>
      <dgm:t>
        <a:bodyPr/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Arduino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selection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976C0887-813E-4197-950F-BBD0B0489D23}" type="parTrans" cxnId="{DCAB87FD-D29B-460E-B08E-91A499F66A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FE0217-7B30-4709-BBBE-5A64E87D778C}" type="sibTrans" cxnId="{DCAB87FD-D29B-460E-B08E-91A499F66ADB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ED6FB5D-B039-4FE7-831C-A4224B64D346}">
      <dgm:prSet phldrT="[Texto]" custT="1"/>
      <dgm:spPr/>
      <dgm:t>
        <a:bodyPr/>
        <a:lstStyle/>
        <a:p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 definition</a:t>
          </a:r>
        </a:p>
      </dgm:t>
    </dgm:pt>
    <dgm:pt modelId="{E481A24F-70A8-4C1B-A501-B282EC9DD5FE}" type="parTrans" cxnId="{11258567-FBE4-4519-B8E6-E39C708585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9DE1F77-E8D9-4CD6-B6EC-BE54F878ABDD}" type="sibTrans" cxnId="{11258567-FBE4-4519-B8E6-E39C708585C8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A26A3E-8763-4371-BCCF-8E6B9B697E4B}">
      <dgm:prSet phldrT="[Texto]" custT="1"/>
      <dgm:spPr/>
      <dgm:t>
        <a:bodyPr/>
        <a:lstStyle/>
        <a:p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Site </a:t>
          </a:r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set-up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8004B5-BA9F-43CB-A7AA-325EE84140E6}" type="parTrans" cxnId="{08F1E7FE-337C-48D7-9DEB-EAE514B5EE92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44EF395-18A6-44D9-B887-8B8D548DAD00}" type="sibTrans" cxnId="{08F1E7FE-337C-48D7-9DEB-EAE514B5EE92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C18CD2-17CD-4881-BB37-469DFC4834DB}">
      <dgm:prSet phldrT="[Texto]" custT="1"/>
      <dgm:spPr/>
      <dgm:t>
        <a:bodyPr/>
        <a:lstStyle/>
        <a:p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sensors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78781E9-D73B-4CE9-A82E-B06091FEB5B1}" type="parTrans" cxnId="{6469624D-28C0-4561-AFE3-4B867FC299C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C2869A0-89D7-43C6-B18F-F3E589376047}" type="sibTrans" cxnId="{6469624D-28C0-4561-AFE3-4B867FC299CC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1F9A61-E354-498B-8768-18C81360445F}">
      <dgm:prSet phldrT="[Texto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Market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Interface Research</a:t>
          </a:r>
        </a:p>
      </dgm:t>
    </dgm:pt>
    <dgm:pt modelId="{DCAE35AD-65CE-4EC4-A4DE-A37BB5D7EAA8}" type="parTrans" cxnId="{8003C9FC-CEC6-48CB-8804-4446FE07F12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29AD154-277F-47A6-98DF-B2EE8FD95FDB}" type="sibTrans" cxnId="{8003C9FC-CEC6-48CB-8804-4446FE07F12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ACDB558-6A19-4D63-BCA8-49E193FFD0E0}">
      <dgm:prSet phldrT="[Texto]" custT="1"/>
      <dgm:spPr/>
      <dgm:t>
        <a:bodyPr/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Forms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FDD953D-0E18-4BF5-9EC2-757720FF2E7E}" type="parTrans" cxnId="{DF24FA7E-FA78-4C75-82AE-1BBFE8DF5D41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2E8301-AC89-4235-B803-95D3DE6834A5}" type="sibTrans" cxnId="{DF24FA7E-FA78-4C75-82AE-1BBFE8DF5D41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C90D1F-D9CE-45A0-AB8A-BF25F2EED274}">
      <dgm:prSet phldrT="[Texto]" custT="1"/>
      <dgm:spPr/>
      <dgm:t>
        <a:bodyPr/>
        <a:lstStyle/>
        <a:p>
          <a:r>
            <a:rPr lang="pt-PT" sz="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Gathering information of multiple tests/situations</a:t>
          </a:r>
        </a:p>
      </dgm:t>
    </dgm:pt>
    <dgm:pt modelId="{831242B1-FAE8-4910-B7BA-8DD6631B8786}" type="parTrans" cxnId="{64C9A109-BE11-404C-AE59-A816B6FB3AD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D7ECB21-21D6-4559-8477-556DFF32B969}" type="sibTrans" cxnId="{64C9A109-BE11-404C-AE59-A816B6FB3ADF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BF83C7-C7B8-4A9B-B890-17C693B5FAA9}">
      <dgm:prSet phldrT="[Texto]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Raspberry Pie tests</a:t>
          </a:r>
        </a:p>
      </dgm:t>
    </dgm:pt>
    <dgm:pt modelId="{AA27723C-6DEC-4387-AAD0-AA8972883242}" type="parTrans" cxnId="{53AA1E02-1431-4F11-A35D-0ADBC9838F9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0CF4DF-6B3D-4A90-8FC5-DAC85D03D496}" type="sibTrans" cxnId="{53AA1E02-1431-4F11-A35D-0ADBC9838F99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CCBD7A-8DFF-4230-A505-71AB99144AB6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Main screen design</a:t>
          </a:r>
        </a:p>
      </dgm:t>
    </dgm:pt>
    <dgm:pt modelId="{F52571B4-7A15-4A92-8714-E48F5384C401}" type="parTrans" cxnId="{21837F80-2CEF-4DF8-8390-F6A13A78EAA4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6686DB-DC94-4210-BAB7-95611D132AE5}" type="sibTrans" cxnId="{21837F80-2CEF-4DF8-8390-F6A13A78EAA4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1764257-AB29-40E9-BF60-4678F7A10FFE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Gathering Google Forms responses</a:t>
          </a:r>
        </a:p>
      </dgm:t>
    </dgm:pt>
    <dgm:pt modelId="{805ACA3A-6DCC-4C44-9164-18D4A297337D}" type="parTrans" cxnId="{07121F40-7B9B-4747-9A6E-537DFB73769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1118A80-14F1-4530-9F21-D50315B01AC6}" type="sibTrans" cxnId="{07121F40-7B9B-4747-9A6E-537DFB737697}">
      <dgm:prSet/>
      <dgm:spPr/>
      <dgm:t>
        <a:bodyPr/>
        <a:lstStyle/>
        <a:p>
          <a:endParaRPr lang="pt-P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0477AD7-FC33-469D-90BF-E4C5A85E4666}">
      <dgm:prSet phldrT="[Texto]"/>
      <dgm:spPr/>
      <dgm:t>
        <a:bodyPr/>
        <a:lstStyle/>
        <a:p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June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96BD31-FCED-4413-A8A4-5D3EBB354022}" type="parTrans" cxnId="{D5FF566C-9AAE-4FD5-B6E9-6E17B11184DB}">
      <dgm:prSet/>
      <dgm:spPr/>
      <dgm:t>
        <a:bodyPr/>
        <a:lstStyle/>
        <a:p>
          <a:endParaRPr lang="pt-PT"/>
        </a:p>
      </dgm:t>
    </dgm:pt>
    <dgm:pt modelId="{D6DFB84F-BA1E-401C-A235-9D8A68FEEA14}" type="sibTrans" cxnId="{D5FF566C-9AAE-4FD5-B6E9-6E17B11184DB}">
      <dgm:prSet/>
      <dgm:spPr/>
      <dgm:t>
        <a:bodyPr/>
        <a:lstStyle/>
        <a:p>
          <a:endParaRPr lang="pt-PT"/>
        </a:p>
      </dgm:t>
    </dgm:pt>
    <dgm:pt modelId="{99D83667-EDDD-4BCE-B60D-70570AA645DF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Demo </a:t>
          </a:r>
          <a:r>
            <a:rPr lang="pt-PT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Day</a:t>
          </a:r>
          <a:endParaRPr lang="pt-PT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FFC075-CB14-4AC0-B588-A657C9F6C5D9}" type="parTrans" cxnId="{F30601DB-4C7D-4804-8FD5-E5E2DE61AD1D}">
      <dgm:prSet/>
      <dgm:spPr/>
      <dgm:t>
        <a:bodyPr/>
        <a:lstStyle/>
        <a:p>
          <a:endParaRPr lang="pt-PT"/>
        </a:p>
      </dgm:t>
    </dgm:pt>
    <dgm:pt modelId="{00CA8328-FE48-4722-95A2-9050DE5BB7AC}" type="sibTrans" cxnId="{F30601DB-4C7D-4804-8FD5-E5E2DE61AD1D}">
      <dgm:prSet/>
      <dgm:spPr/>
      <dgm:t>
        <a:bodyPr/>
        <a:lstStyle/>
        <a:p>
          <a:endParaRPr lang="pt-PT"/>
        </a:p>
      </dgm:t>
    </dgm:pt>
    <dgm:pt modelId="{DBC25AB0-D819-4BC5-8935-989645A740AF}">
      <dgm:prSet phldrT="[Texto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Low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level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prototype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7DEADF03-B01C-4CD2-B5E0-10850AF120DE}" type="parTrans" cxnId="{EF76EF15-08BC-4986-98C6-411815FD2CE3}">
      <dgm:prSet/>
      <dgm:spPr/>
      <dgm:t>
        <a:bodyPr/>
        <a:lstStyle/>
        <a:p>
          <a:endParaRPr lang="pt-PT"/>
        </a:p>
      </dgm:t>
    </dgm:pt>
    <dgm:pt modelId="{18A15B1C-A074-47C8-878D-55B3783DEB91}" type="sibTrans" cxnId="{EF76EF15-08BC-4986-98C6-411815FD2CE3}">
      <dgm:prSet/>
      <dgm:spPr/>
      <dgm:t>
        <a:bodyPr/>
        <a:lstStyle/>
        <a:p>
          <a:endParaRPr lang="pt-PT"/>
        </a:p>
      </dgm:t>
    </dgm:pt>
    <dgm:pt modelId="{61E0C330-A894-4443-8C7E-8573753A4208}">
      <dgm:prSet phldrT="[Texto]"/>
      <dgm:spPr/>
      <dgm:t>
        <a:bodyPr/>
        <a:lstStyle/>
        <a:p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</dgm:t>
    </dgm:pt>
    <dgm:pt modelId="{318A5B50-DB8E-AC43-A66F-29CAC57217C7}" type="parTrans" cxnId="{56C6F5A8-CFFA-764D-AA38-6F28EFAD2EBB}">
      <dgm:prSet/>
      <dgm:spPr/>
      <dgm:t>
        <a:bodyPr/>
        <a:lstStyle/>
        <a:p>
          <a:endParaRPr lang="pt-PT"/>
        </a:p>
      </dgm:t>
    </dgm:pt>
    <dgm:pt modelId="{89904D58-9F1D-3144-A5CC-FF74F2316DA8}" type="sibTrans" cxnId="{56C6F5A8-CFFA-764D-AA38-6F28EFAD2EBB}">
      <dgm:prSet/>
      <dgm:spPr/>
      <dgm:t>
        <a:bodyPr/>
        <a:lstStyle/>
        <a:p>
          <a:endParaRPr lang="pt-PT"/>
        </a:p>
      </dgm:t>
    </dgm:pt>
    <dgm:pt modelId="{12839D22-E96F-A542-89C4-2D1081C3D80C}">
      <dgm:prSet phldrT="[Texto]" custT="1"/>
      <dgm:spPr/>
      <dgm:t>
        <a:bodyPr/>
        <a:lstStyle/>
        <a:p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Initial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Model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Conceptualization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4FAB0493-0DD8-6F48-A683-C6DE59EA45EB}" type="parTrans" cxnId="{AC9E62B9-DBFC-824C-B4AD-16126F978387}">
      <dgm:prSet/>
      <dgm:spPr/>
      <dgm:t>
        <a:bodyPr/>
        <a:lstStyle/>
        <a:p>
          <a:endParaRPr lang="pt-PT"/>
        </a:p>
      </dgm:t>
    </dgm:pt>
    <dgm:pt modelId="{1A14701D-71EC-4F4E-BB65-0DBA1BD88352}" type="sibTrans" cxnId="{AC9E62B9-DBFC-824C-B4AD-16126F978387}">
      <dgm:prSet/>
      <dgm:spPr/>
      <dgm:t>
        <a:bodyPr/>
        <a:lstStyle/>
        <a:p>
          <a:endParaRPr lang="pt-PT"/>
        </a:p>
      </dgm:t>
    </dgm:pt>
    <dgm:pt modelId="{685C54AA-0C63-5D4B-BF88-247B393BE72D}">
      <dgm:prSet phldrT="[Texto]"/>
      <dgm:spPr/>
      <dgm:t>
        <a:bodyPr/>
        <a:lstStyle/>
        <a:p>
          <a:r>
            <a:rPr lang="pt-PT" sz="8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</dgm:t>
    </dgm:pt>
    <dgm:pt modelId="{D36AF5F7-69C8-0149-88EB-D97DE4D97F1D}" type="parTrans" cxnId="{9CD3CE8A-E59C-5B4F-A120-2FD34B952833}">
      <dgm:prSet/>
      <dgm:spPr/>
      <dgm:t>
        <a:bodyPr/>
        <a:lstStyle/>
        <a:p>
          <a:endParaRPr lang="pt-PT"/>
        </a:p>
      </dgm:t>
    </dgm:pt>
    <dgm:pt modelId="{615B5F5B-1298-4D4F-91AB-D7A7FFEFCA10}" type="sibTrans" cxnId="{9CD3CE8A-E59C-5B4F-A120-2FD34B952833}">
      <dgm:prSet/>
      <dgm:spPr/>
      <dgm:t>
        <a:bodyPr/>
        <a:lstStyle/>
        <a:p>
          <a:endParaRPr lang="pt-PT"/>
        </a:p>
      </dgm:t>
    </dgm:pt>
    <dgm:pt modelId="{41C193F6-9DD0-D54B-822D-B12039170AA5}">
      <dgm:prSet phldrT="[Texto]" custT="1"/>
      <dgm:spPr/>
      <dgm:t>
        <a:bodyPr/>
        <a:lstStyle/>
        <a:p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Charging</a:t>
          </a: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method</a:t>
          </a: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optimization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8E48B1-4378-EF43-AA42-35031D7AAA7A}" type="parTrans" cxnId="{3224CC60-24A0-D849-9747-5B40B917E2DC}">
      <dgm:prSet/>
      <dgm:spPr/>
      <dgm:t>
        <a:bodyPr/>
        <a:lstStyle/>
        <a:p>
          <a:endParaRPr lang="pt-PT"/>
        </a:p>
      </dgm:t>
    </dgm:pt>
    <dgm:pt modelId="{BF389084-5EDD-FC4C-B886-C1525D9DD503}" type="sibTrans" cxnId="{3224CC60-24A0-D849-9747-5B40B917E2DC}">
      <dgm:prSet/>
      <dgm:spPr/>
      <dgm:t>
        <a:bodyPr/>
        <a:lstStyle/>
        <a:p>
          <a:endParaRPr lang="pt-PT"/>
        </a:p>
      </dgm:t>
    </dgm:pt>
    <dgm:pt modelId="{B1B14287-0217-F544-9BA1-D231D2CB702F}">
      <dgm:prSet phldrT="[Texto]" custT="1"/>
      <dgm:spPr/>
      <dgm:t>
        <a:bodyPr/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site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is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operational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710BC6EE-CA55-4C4B-9951-6B9EBB0AEC95}" type="parTrans" cxnId="{F2B1B12E-1C58-3446-BB99-29A41C6A0FAD}">
      <dgm:prSet/>
      <dgm:spPr/>
      <dgm:t>
        <a:bodyPr/>
        <a:lstStyle/>
        <a:p>
          <a:endParaRPr lang="pt-PT"/>
        </a:p>
      </dgm:t>
    </dgm:pt>
    <dgm:pt modelId="{C7248747-E259-F94F-886B-6E5E0658E5B6}" type="sibTrans" cxnId="{F2B1B12E-1C58-3446-BB99-29A41C6A0FAD}">
      <dgm:prSet/>
      <dgm:spPr/>
      <dgm:t>
        <a:bodyPr/>
        <a:lstStyle/>
        <a:p>
          <a:endParaRPr lang="pt-PT"/>
        </a:p>
      </dgm:t>
    </dgm:pt>
    <dgm:pt modelId="{94C2906F-64F6-47B2-8A1D-5F26219154F3}">
      <dgm:prSet phldrT="[Texto]" custT="1"/>
      <dgm:spPr/>
      <dgm:t>
        <a:bodyPr/>
        <a:lstStyle/>
        <a:p>
          <a:r>
            <a:rPr lang="pt-PT" sz="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Get all the sensors to work with the arduino</a:t>
          </a:r>
        </a:p>
      </dgm:t>
    </dgm:pt>
    <dgm:pt modelId="{5A67E677-4D66-4360-8089-08985238D487}" type="parTrans" cxnId="{0FDBC007-BA49-4F0E-AB05-3CA24081F224}">
      <dgm:prSet/>
      <dgm:spPr/>
      <dgm:t>
        <a:bodyPr/>
        <a:lstStyle/>
        <a:p>
          <a:endParaRPr lang="pt-PT"/>
        </a:p>
      </dgm:t>
    </dgm:pt>
    <dgm:pt modelId="{C2359CD4-44EB-4324-B0A7-2324F586C977}" type="sibTrans" cxnId="{0FDBC007-BA49-4F0E-AB05-3CA24081F224}">
      <dgm:prSet/>
      <dgm:spPr/>
      <dgm:t>
        <a:bodyPr/>
        <a:lstStyle/>
        <a:p>
          <a:endParaRPr lang="pt-PT"/>
        </a:p>
      </dgm:t>
    </dgm:pt>
    <dgm:pt modelId="{C078849E-8276-4EAD-A148-18DAD4B5556F}">
      <dgm:prSet phldrT="[Texto]" custT="1"/>
      <dgm:spPr/>
      <dgm:t>
        <a:bodyPr/>
        <a:lstStyle/>
        <a:p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Study of the sensors feedback</a:t>
          </a:r>
        </a:p>
      </dgm:t>
    </dgm:pt>
    <dgm:pt modelId="{89FD10EB-56C8-457A-AC1A-60A5C1AE037D}" type="parTrans" cxnId="{06D66A33-D8D6-4720-BD7E-6CF9D8CE05B2}">
      <dgm:prSet/>
      <dgm:spPr/>
      <dgm:t>
        <a:bodyPr/>
        <a:lstStyle/>
        <a:p>
          <a:endParaRPr lang="pt-PT"/>
        </a:p>
      </dgm:t>
    </dgm:pt>
    <dgm:pt modelId="{45EF2249-F57E-44AF-A083-AEF372203AD8}" type="sibTrans" cxnId="{06D66A33-D8D6-4720-BD7E-6CF9D8CE05B2}">
      <dgm:prSet/>
      <dgm:spPr/>
      <dgm:t>
        <a:bodyPr/>
        <a:lstStyle/>
        <a:p>
          <a:endParaRPr lang="pt-PT"/>
        </a:p>
      </dgm:t>
    </dgm:pt>
    <dgm:pt modelId="{F0AE6E6C-79BA-4726-9208-D9CBFCA1F4B4}">
      <dgm:prSet phldrT="[Texto]" custT="1"/>
      <dgm:spPr/>
      <dgm:t>
        <a:bodyPr/>
        <a:lstStyle/>
        <a:p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Pattern Identification</a:t>
          </a:r>
        </a:p>
      </dgm:t>
    </dgm:pt>
    <dgm:pt modelId="{79223794-1F20-41F8-8068-1E5BE0B90840}" type="parTrans" cxnId="{837F148B-0E50-4E7B-A629-3B490EB9D562}">
      <dgm:prSet/>
      <dgm:spPr/>
      <dgm:t>
        <a:bodyPr/>
        <a:lstStyle/>
        <a:p>
          <a:endParaRPr lang="pt-PT"/>
        </a:p>
      </dgm:t>
    </dgm:pt>
    <dgm:pt modelId="{29260E9B-39EA-425C-89D6-E4DC7CCF86A4}" type="sibTrans" cxnId="{837F148B-0E50-4E7B-A629-3B490EB9D562}">
      <dgm:prSet/>
      <dgm:spPr/>
      <dgm:t>
        <a:bodyPr/>
        <a:lstStyle/>
        <a:p>
          <a:endParaRPr lang="pt-PT"/>
        </a:p>
      </dgm:t>
    </dgm:pt>
    <dgm:pt modelId="{0EC0293A-E519-40AE-8303-D00DFACAEBA0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 in real situations</a:t>
          </a:r>
        </a:p>
      </dgm:t>
    </dgm:pt>
    <dgm:pt modelId="{C8CBD55A-990C-4082-AAE6-B7340EDDB545}" type="parTrans" cxnId="{3BBB8EEF-3A45-41DB-8F60-484E77EB71D3}">
      <dgm:prSet/>
      <dgm:spPr/>
      <dgm:t>
        <a:bodyPr/>
        <a:lstStyle/>
        <a:p>
          <a:endParaRPr lang="pt-PT"/>
        </a:p>
      </dgm:t>
    </dgm:pt>
    <dgm:pt modelId="{A5391FF7-7DFA-4027-91DC-436211623D9A}" type="sibTrans" cxnId="{3BBB8EEF-3A45-41DB-8F60-484E77EB71D3}">
      <dgm:prSet/>
      <dgm:spPr/>
      <dgm:t>
        <a:bodyPr/>
        <a:lstStyle/>
        <a:p>
          <a:endParaRPr lang="pt-PT"/>
        </a:p>
      </dgm:t>
    </dgm:pt>
    <dgm:pt modelId="{C7691431-2531-4AF7-AF03-FECC74534406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adjustments</a:t>
          </a:r>
        </a:p>
      </dgm:t>
    </dgm:pt>
    <dgm:pt modelId="{FF466317-1C73-488A-A138-91D33567780B}" type="parTrans" cxnId="{6E8FE6D7-6F85-4C20-848D-AD2435F34770}">
      <dgm:prSet/>
      <dgm:spPr/>
      <dgm:t>
        <a:bodyPr/>
        <a:lstStyle/>
        <a:p>
          <a:endParaRPr lang="pt-PT"/>
        </a:p>
      </dgm:t>
    </dgm:pt>
    <dgm:pt modelId="{4E5C03A9-6A2A-4F1D-8BB3-524F6E849219}" type="sibTrans" cxnId="{6E8FE6D7-6F85-4C20-848D-AD2435F34770}">
      <dgm:prSet/>
      <dgm:spPr/>
      <dgm:t>
        <a:bodyPr/>
        <a:lstStyle/>
        <a:p>
          <a:endParaRPr lang="pt-PT"/>
        </a:p>
      </dgm:t>
    </dgm:pt>
    <dgm:pt modelId="{708826AF-ED08-4006-A9BA-B0318A93455A}">
      <dgm:prSet phldrT="[Texto]"/>
      <dgm:spPr/>
      <dgm:t>
        <a:bodyPr/>
        <a:lstStyle/>
        <a:p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</a:p>
      </dgm:t>
    </dgm:pt>
    <dgm:pt modelId="{2905972D-6E30-4B0D-B0EF-38758F3E4B83}" type="parTrans" cxnId="{62634208-0855-4555-B1E5-67052805530A}">
      <dgm:prSet/>
      <dgm:spPr/>
      <dgm:t>
        <a:bodyPr/>
        <a:lstStyle/>
        <a:p>
          <a:endParaRPr lang="pt-PT"/>
        </a:p>
      </dgm:t>
    </dgm:pt>
    <dgm:pt modelId="{DFD213A1-4037-4BEC-B5BC-80DEF62031A7}" type="sibTrans" cxnId="{62634208-0855-4555-B1E5-67052805530A}">
      <dgm:prSet/>
      <dgm:spPr/>
      <dgm:t>
        <a:bodyPr/>
        <a:lstStyle/>
        <a:p>
          <a:endParaRPr lang="pt-PT"/>
        </a:p>
      </dgm:t>
    </dgm:pt>
    <dgm:pt modelId="{D7DC786D-6B13-481D-B80C-693003114671}">
      <dgm:prSet phldrT="[Texto]" custT="1"/>
      <dgm:spPr/>
      <dgm:t>
        <a:bodyPr/>
        <a:lstStyle/>
        <a:p>
          <a:r>
            <a:rPr lang="en-US" sz="700" b="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Final algorithms definition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72B400-0E37-4EE1-8EC8-F5823B4B985A}" type="parTrans" cxnId="{B6F4992A-5620-4AC6-ACCD-D92CCCB8525C}">
      <dgm:prSet/>
      <dgm:spPr/>
      <dgm:t>
        <a:bodyPr/>
        <a:lstStyle/>
        <a:p>
          <a:endParaRPr lang="pt-PT"/>
        </a:p>
      </dgm:t>
    </dgm:pt>
    <dgm:pt modelId="{BA7CB8D5-314A-435D-AA6D-AC1059554475}" type="sibTrans" cxnId="{B6F4992A-5620-4AC6-ACCD-D92CCCB8525C}">
      <dgm:prSet/>
      <dgm:spPr/>
      <dgm:t>
        <a:bodyPr/>
        <a:lstStyle/>
        <a:p>
          <a:endParaRPr lang="pt-PT"/>
        </a:p>
      </dgm:t>
    </dgm:pt>
    <dgm:pt modelId="{1E776A2D-D106-4F4C-A798-C70438C7BB5C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</a:p>
      </dgm:t>
    </dgm:pt>
    <dgm:pt modelId="{CE861F83-43E8-4E23-8C7D-1318C2B7D778}" type="parTrans" cxnId="{4048182C-2413-41C4-9BC5-CA163B190D42}">
      <dgm:prSet/>
      <dgm:spPr/>
      <dgm:t>
        <a:bodyPr/>
        <a:lstStyle/>
        <a:p>
          <a:endParaRPr lang="pt-PT"/>
        </a:p>
      </dgm:t>
    </dgm:pt>
    <dgm:pt modelId="{AFED3080-A683-4682-9396-83003DE76BAB}" type="sibTrans" cxnId="{4048182C-2413-41C4-9BC5-CA163B190D42}">
      <dgm:prSet/>
      <dgm:spPr/>
      <dgm:t>
        <a:bodyPr/>
        <a:lstStyle/>
        <a:p>
          <a:endParaRPr lang="pt-PT"/>
        </a:p>
      </dgm:t>
    </dgm:pt>
    <dgm:pt modelId="{143FF7D1-4739-47EC-A605-C626635582B7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Photo and vídeo recording</a:t>
          </a:r>
        </a:p>
      </dgm:t>
    </dgm:pt>
    <dgm:pt modelId="{9309564B-2A19-4263-8465-7564DA18D8DB}" type="parTrans" cxnId="{B4CCDBF5-6FE1-4B22-8D64-C9265220887E}">
      <dgm:prSet/>
      <dgm:spPr/>
      <dgm:t>
        <a:bodyPr/>
        <a:lstStyle/>
        <a:p>
          <a:endParaRPr lang="pt-PT"/>
        </a:p>
      </dgm:t>
    </dgm:pt>
    <dgm:pt modelId="{B30E7E54-E526-4357-8855-A7E18949D206}" type="sibTrans" cxnId="{B4CCDBF5-6FE1-4B22-8D64-C9265220887E}">
      <dgm:prSet/>
      <dgm:spPr/>
      <dgm:t>
        <a:bodyPr/>
        <a:lstStyle/>
        <a:p>
          <a:endParaRPr lang="pt-PT"/>
        </a:p>
      </dgm:t>
    </dgm:pt>
    <dgm:pt modelId="{A47ACCF0-06B1-4673-AA8D-EF3A9DD0775E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Secondary screens sketches</a:t>
          </a:r>
        </a:p>
      </dgm:t>
    </dgm:pt>
    <dgm:pt modelId="{E1514410-C721-4A53-ABFB-A4BCFDAA22DB}" type="parTrans" cxnId="{5CB289B9-28A5-47FF-9361-CCCBC7A60C60}">
      <dgm:prSet/>
      <dgm:spPr/>
      <dgm:t>
        <a:bodyPr/>
        <a:lstStyle/>
        <a:p>
          <a:endParaRPr lang="pt-PT"/>
        </a:p>
      </dgm:t>
    </dgm:pt>
    <dgm:pt modelId="{A53B9025-150D-4F81-872C-D8E670BB5C6E}" type="sibTrans" cxnId="{5CB289B9-28A5-47FF-9361-CCCBC7A60C60}">
      <dgm:prSet/>
      <dgm:spPr/>
      <dgm:t>
        <a:bodyPr/>
        <a:lstStyle/>
        <a:p>
          <a:endParaRPr lang="pt-PT"/>
        </a:p>
      </dgm:t>
    </dgm:pt>
    <dgm:pt modelId="{CD1CC4C7-C1EB-47DF-AA0F-8A6883D281A0}">
      <dgm:prSet phldrT="[Texto]" custT="1"/>
      <dgm:spPr/>
      <dgm:t>
        <a:bodyPr/>
        <a:lstStyle/>
        <a:p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Translate the obtained info</a:t>
          </a:r>
        </a:p>
      </dgm:t>
    </dgm:pt>
    <dgm:pt modelId="{6834C97F-DEAE-4D1E-B701-539664C57187}" type="parTrans" cxnId="{45ECCE9F-38E4-4B6D-822B-3D1CD1B25075}">
      <dgm:prSet/>
      <dgm:spPr/>
      <dgm:t>
        <a:bodyPr/>
        <a:lstStyle/>
        <a:p>
          <a:endParaRPr lang="pt-PT"/>
        </a:p>
      </dgm:t>
    </dgm:pt>
    <dgm:pt modelId="{5410256E-6B7B-4B72-8074-171FC18E3DD9}" type="sibTrans" cxnId="{45ECCE9F-38E4-4B6D-822B-3D1CD1B25075}">
      <dgm:prSet/>
      <dgm:spPr/>
      <dgm:t>
        <a:bodyPr/>
        <a:lstStyle/>
        <a:p>
          <a:endParaRPr lang="pt-PT"/>
        </a:p>
      </dgm:t>
    </dgm:pt>
    <dgm:pt modelId="{F929475C-19D7-42D1-B449-1526FC08A37C}">
      <dgm:prSet phldrT="[Texto]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server/client tests</a:t>
          </a:r>
        </a:p>
      </dgm:t>
    </dgm:pt>
    <dgm:pt modelId="{63C753F2-974D-4582-AF3A-880802C2159B}" type="parTrans" cxnId="{C69AD4A0-5BD3-4A0E-8FEF-5C4F5E46A7BD}">
      <dgm:prSet/>
      <dgm:spPr/>
      <dgm:t>
        <a:bodyPr/>
        <a:lstStyle/>
        <a:p>
          <a:endParaRPr lang="pt-PT"/>
        </a:p>
      </dgm:t>
    </dgm:pt>
    <dgm:pt modelId="{74AF4032-6BE2-4A73-AB9E-27E504E21F60}" type="sibTrans" cxnId="{C69AD4A0-5BD3-4A0E-8FEF-5C4F5E46A7BD}">
      <dgm:prSet/>
      <dgm:spPr/>
      <dgm:t>
        <a:bodyPr/>
        <a:lstStyle/>
        <a:p>
          <a:endParaRPr lang="pt-PT"/>
        </a:p>
      </dgm:t>
    </dgm:pt>
    <dgm:pt modelId="{D3AACF26-26CF-484D-8442-B002145E614F}">
      <dgm:prSet phldrT="[Texto]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en-US" sz="7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sz="7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BE2D00-DF8B-4096-BEBD-F5661A3B109A}" type="parTrans" cxnId="{CA2525AE-236B-441B-BB36-04E14FC81462}">
      <dgm:prSet/>
      <dgm:spPr/>
      <dgm:t>
        <a:bodyPr/>
        <a:lstStyle/>
        <a:p>
          <a:endParaRPr lang="pt-PT"/>
        </a:p>
      </dgm:t>
    </dgm:pt>
    <dgm:pt modelId="{6DF73D7F-60A9-4FDB-BC5D-84FCC52BC478}" type="sibTrans" cxnId="{CA2525AE-236B-441B-BB36-04E14FC81462}">
      <dgm:prSet/>
      <dgm:spPr/>
      <dgm:t>
        <a:bodyPr/>
        <a:lstStyle/>
        <a:p>
          <a:endParaRPr lang="pt-PT"/>
        </a:p>
      </dgm:t>
    </dgm:pt>
    <dgm:pt modelId="{64662CD0-516E-4CB9-B257-EEDEDAA9CB61}">
      <dgm:prSet phldrT="[Texto]" custT="1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pt-PT" sz="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Implementation of the final router</a:t>
          </a:r>
        </a:p>
      </dgm:t>
    </dgm:pt>
    <dgm:pt modelId="{199EBD73-E0F3-4C0A-86FE-F0284FC7982F}" type="parTrans" cxnId="{BDDE205D-C53F-45D0-8AB0-299AD01C7869}">
      <dgm:prSet/>
      <dgm:spPr/>
      <dgm:t>
        <a:bodyPr/>
        <a:lstStyle/>
        <a:p>
          <a:endParaRPr lang="pt-PT"/>
        </a:p>
      </dgm:t>
    </dgm:pt>
    <dgm:pt modelId="{7E694A55-DF77-4C24-9D7C-AB13063AFA8C}" type="sibTrans" cxnId="{BDDE205D-C53F-45D0-8AB0-299AD01C7869}">
      <dgm:prSet/>
      <dgm:spPr/>
      <dgm:t>
        <a:bodyPr/>
        <a:lstStyle/>
        <a:p>
          <a:endParaRPr lang="pt-PT"/>
        </a:p>
      </dgm:t>
    </dgm:pt>
    <dgm:pt modelId="{53EC2422-D1D0-4C3F-B3B7-4D0927EBD4EE}">
      <dgm:prSet phldrT="[Texto]" custT="1"/>
      <dgm:spPr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7145" tIns="11430" rIns="17145" bIns="11430" numCol="1" spcCol="1270" anchor="t" anchorCtr="0"/>
        <a:lstStyle/>
        <a:p>
          <a:r>
            <a:rPr lang="pt-PT" sz="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Debug communication flaws</a:t>
          </a:r>
        </a:p>
      </dgm:t>
    </dgm:pt>
    <dgm:pt modelId="{F7F0F879-39FA-43C2-A5AA-360CCFA4F1E2}" type="parTrans" cxnId="{EFAFE78E-1680-4574-9CDA-8926115DA46F}">
      <dgm:prSet/>
      <dgm:spPr/>
      <dgm:t>
        <a:bodyPr/>
        <a:lstStyle/>
        <a:p>
          <a:endParaRPr lang="pt-PT"/>
        </a:p>
      </dgm:t>
    </dgm:pt>
    <dgm:pt modelId="{51D84A09-A510-4603-817A-2BF95A4D7469}" type="sibTrans" cxnId="{EFAFE78E-1680-4574-9CDA-8926115DA46F}">
      <dgm:prSet/>
      <dgm:spPr/>
      <dgm:t>
        <a:bodyPr/>
        <a:lstStyle/>
        <a:p>
          <a:endParaRPr lang="pt-PT"/>
        </a:p>
      </dgm:t>
    </dgm:pt>
    <dgm:pt modelId="{9389F7A9-52D4-410E-8B94-F4A939E4919F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Website completion</a:t>
          </a:r>
        </a:p>
      </dgm:t>
    </dgm:pt>
    <dgm:pt modelId="{1BC9D634-98B1-437B-B6B1-600D6DBE6E36}" type="parTrans" cxnId="{52F77F8A-EAF5-4B79-8366-6F08A36AE9AD}">
      <dgm:prSet/>
      <dgm:spPr/>
      <dgm:t>
        <a:bodyPr/>
        <a:lstStyle/>
        <a:p>
          <a:endParaRPr lang="pt-PT"/>
        </a:p>
      </dgm:t>
    </dgm:pt>
    <dgm:pt modelId="{C2A6FD1A-F074-42A4-BF30-1A75FA5270A8}" type="sibTrans" cxnId="{52F77F8A-EAF5-4B79-8366-6F08A36AE9AD}">
      <dgm:prSet/>
      <dgm:spPr/>
      <dgm:t>
        <a:bodyPr/>
        <a:lstStyle/>
        <a:p>
          <a:endParaRPr lang="pt-PT"/>
        </a:p>
      </dgm:t>
    </dgm:pt>
    <dgm:pt modelId="{3687B301-C2B2-45C3-8E3B-6BF0BCA611A4}">
      <dgm:prSet phldrT="[Texto]"/>
      <dgm:spPr/>
      <dgm:t>
        <a:bodyPr/>
        <a:lstStyle/>
        <a:p>
          <a:r>
            <a:rPr lang="pt-PT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Eletronics</a:t>
          </a:r>
        </a:p>
      </dgm:t>
    </dgm:pt>
    <dgm:pt modelId="{F0CCD1C2-CB83-4A95-9F8F-222ABEF7D77B}" type="parTrans" cxnId="{DFAC75ED-A7CB-493B-AAD4-0E15BF25C50A}">
      <dgm:prSet/>
      <dgm:spPr/>
      <dgm:t>
        <a:bodyPr/>
        <a:lstStyle/>
        <a:p>
          <a:endParaRPr lang="pt-PT"/>
        </a:p>
      </dgm:t>
    </dgm:pt>
    <dgm:pt modelId="{E37F4183-0C93-4C97-A92C-B1D066B8F026}" type="sibTrans" cxnId="{DFAC75ED-A7CB-493B-AAD4-0E15BF25C50A}">
      <dgm:prSet/>
      <dgm:spPr/>
      <dgm:t>
        <a:bodyPr/>
        <a:lstStyle/>
        <a:p>
          <a:endParaRPr lang="pt-PT"/>
        </a:p>
      </dgm:t>
    </dgm:pt>
    <dgm:pt modelId="{E784BEAE-5B00-4205-92CE-687882EF9A30}">
      <dgm:prSet phldrT="[Texto]" custT="1"/>
      <dgm:spPr/>
      <dgm:t>
        <a:bodyPr/>
        <a:lstStyle/>
        <a:p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hardware setup</a:t>
          </a:r>
        </a:p>
      </dgm:t>
    </dgm:pt>
    <dgm:pt modelId="{2F9675C9-B14C-462D-9236-7768B96EB765}" type="parTrans" cxnId="{519F520E-44BA-4024-A3FE-B8B92D32DAE6}">
      <dgm:prSet/>
      <dgm:spPr/>
      <dgm:t>
        <a:bodyPr/>
        <a:lstStyle/>
        <a:p>
          <a:endParaRPr lang="pt-PT"/>
        </a:p>
      </dgm:t>
    </dgm:pt>
    <dgm:pt modelId="{597B59F1-2B52-45BA-9562-974AC034D231}" type="sibTrans" cxnId="{519F520E-44BA-4024-A3FE-B8B92D32DAE6}">
      <dgm:prSet/>
      <dgm:spPr/>
      <dgm:t>
        <a:bodyPr/>
        <a:lstStyle/>
        <a:p>
          <a:endParaRPr lang="pt-PT"/>
        </a:p>
      </dgm:t>
    </dgm:pt>
    <dgm:pt modelId="{37713444-D3B6-4C76-98BA-79F2F91C1510}">
      <dgm:prSet phldrT="[Texto]" custT="1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8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1B42A-57B8-45FE-8FDD-3E98AB707113}" type="parTrans" cxnId="{E815D92C-2AB4-4439-8DA5-AF8D6E55834C}">
      <dgm:prSet/>
      <dgm:spPr/>
      <dgm:t>
        <a:bodyPr/>
        <a:lstStyle/>
        <a:p>
          <a:endParaRPr lang="pt-PT"/>
        </a:p>
      </dgm:t>
    </dgm:pt>
    <dgm:pt modelId="{03524893-381B-4AF6-B870-267B8F803BBE}" type="sibTrans" cxnId="{E815D92C-2AB4-4439-8DA5-AF8D6E55834C}">
      <dgm:prSet/>
      <dgm:spPr/>
      <dgm:t>
        <a:bodyPr/>
        <a:lstStyle/>
        <a:p>
          <a:endParaRPr lang="pt-PT"/>
        </a:p>
      </dgm:t>
    </dgm:pt>
    <dgm:pt modelId="{51FD4600-01A9-44EC-B50A-2C596D1A521C}">
      <dgm:prSet phldrT="[Texto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All screens finished</a:t>
          </a:r>
        </a:p>
      </dgm:t>
    </dgm:pt>
    <dgm:pt modelId="{45059BF9-5DC6-4FC1-8671-13933F61ACE5}" type="parTrans" cxnId="{99A88664-1556-4BA3-B520-533050A870D6}">
      <dgm:prSet/>
      <dgm:spPr/>
      <dgm:t>
        <a:bodyPr/>
        <a:lstStyle/>
        <a:p>
          <a:endParaRPr lang="pt-PT"/>
        </a:p>
      </dgm:t>
    </dgm:pt>
    <dgm:pt modelId="{558442FB-6F83-49AE-8DA4-6B60AE01F008}" type="sibTrans" cxnId="{99A88664-1556-4BA3-B520-533050A870D6}">
      <dgm:prSet/>
      <dgm:spPr/>
      <dgm:t>
        <a:bodyPr/>
        <a:lstStyle/>
        <a:p>
          <a:endParaRPr lang="pt-PT"/>
        </a:p>
      </dgm:t>
    </dgm:pt>
    <dgm:pt modelId="{C51BE483-18E7-4488-A49A-7BD2A5038E10}">
      <dgm:prSet phldrT="[Texto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pt-PT" sz="7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Implementing the final app via code</a:t>
          </a:r>
        </a:p>
      </dgm:t>
    </dgm:pt>
    <dgm:pt modelId="{AB4C9AD1-038D-45BB-9159-9C8DF44C4833}" type="parTrans" cxnId="{2D2D7184-7191-46FC-99FD-899D6917C339}">
      <dgm:prSet/>
      <dgm:spPr/>
      <dgm:t>
        <a:bodyPr/>
        <a:lstStyle/>
        <a:p>
          <a:endParaRPr lang="pt-PT"/>
        </a:p>
      </dgm:t>
    </dgm:pt>
    <dgm:pt modelId="{6E74EDC5-9102-43F3-A032-2CE9C24D9769}" type="sibTrans" cxnId="{2D2D7184-7191-46FC-99FD-899D6917C339}">
      <dgm:prSet/>
      <dgm:spPr/>
      <dgm:t>
        <a:bodyPr/>
        <a:lstStyle/>
        <a:p>
          <a:endParaRPr lang="pt-PT"/>
        </a:p>
      </dgm:t>
    </dgm:pt>
    <dgm:pt modelId="{9B1E1D82-E29C-4C01-B418-774F138FB2E5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Search for partners</a:t>
          </a:r>
        </a:p>
      </dgm:t>
    </dgm:pt>
    <dgm:pt modelId="{32F46F20-FE57-4BEA-96B1-83CA78C9A5DF}" type="parTrans" cxnId="{2DCD7AC6-ED93-4078-A1F9-321B07BE8E10}">
      <dgm:prSet/>
      <dgm:spPr/>
      <dgm:t>
        <a:bodyPr/>
        <a:lstStyle/>
        <a:p>
          <a:endParaRPr lang="pt-PT"/>
        </a:p>
      </dgm:t>
    </dgm:pt>
    <dgm:pt modelId="{B9642796-75BB-452E-A5BD-BD806E79A3FC}" type="sibTrans" cxnId="{2DCD7AC6-ED93-4078-A1F9-321B07BE8E10}">
      <dgm:prSet/>
      <dgm:spPr/>
      <dgm:t>
        <a:bodyPr/>
        <a:lstStyle/>
        <a:p>
          <a:endParaRPr lang="pt-PT"/>
        </a:p>
      </dgm:t>
    </dgm:pt>
    <dgm:pt modelId="{F891E4BF-F691-4889-93EE-5CD1846F18B0}">
      <dgm:prSet phldrT="[Texto]"/>
      <dgm:spPr/>
      <dgm:t>
        <a:bodyPr/>
        <a:lstStyle/>
        <a:p>
          <a:r>
            <a:rPr lang="pt-PT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Start app development</a:t>
          </a:r>
        </a:p>
      </dgm:t>
    </dgm:pt>
    <dgm:pt modelId="{6A1D6A64-C9ED-43F3-B84D-6B75F05D7AF1}" type="parTrans" cxnId="{8C0EFC6E-11D0-428B-B959-043CED4367C2}">
      <dgm:prSet/>
      <dgm:spPr/>
      <dgm:t>
        <a:bodyPr/>
        <a:lstStyle/>
        <a:p>
          <a:endParaRPr lang="pt-PT"/>
        </a:p>
      </dgm:t>
    </dgm:pt>
    <dgm:pt modelId="{51A29574-7005-4854-83E4-D54DCC8FAEF4}" type="sibTrans" cxnId="{8C0EFC6E-11D0-428B-B959-043CED4367C2}">
      <dgm:prSet/>
      <dgm:spPr/>
      <dgm:t>
        <a:bodyPr/>
        <a:lstStyle/>
        <a:p>
          <a:endParaRPr lang="pt-PT"/>
        </a:p>
      </dgm:t>
    </dgm:pt>
    <dgm:pt modelId="{07BCC1E0-0083-4037-BEDE-997E855030D6}" type="pres">
      <dgm:prSet presAssocID="{35625F8B-23EC-4470-8FC7-7B2399BC31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483A1A-36E8-40F7-BCD8-E7E1646B4C6B}" type="pres">
      <dgm:prSet presAssocID="{DF51A02B-ABF8-4786-B0E5-6941AFFBD86D}" presName="root" presStyleCnt="0"/>
      <dgm:spPr/>
    </dgm:pt>
    <dgm:pt modelId="{E693EC09-5BEB-4480-A24A-227A9F3E722B}" type="pres">
      <dgm:prSet presAssocID="{DF51A02B-ABF8-4786-B0E5-6941AFFBD86D}" presName="rootComposite" presStyleCnt="0"/>
      <dgm:spPr/>
    </dgm:pt>
    <dgm:pt modelId="{24B4BCDB-FD0C-4B6B-9945-58E444F24A4F}" type="pres">
      <dgm:prSet presAssocID="{DF51A02B-ABF8-4786-B0E5-6941AFFBD86D}" presName="rootText" presStyleLbl="node1" presStyleIdx="0" presStyleCnt="5"/>
      <dgm:spPr/>
    </dgm:pt>
    <dgm:pt modelId="{B0526C05-D532-49D6-9FD0-70AE86A7589B}" type="pres">
      <dgm:prSet presAssocID="{DF51A02B-ABF8-4786-B0E5-6941AFFBD86D}" presName="rootConnector" presStyleLbl="node1" presStyleIdx="0" presStyleCnt="5"/>
      <dgm:spPr/>
    </dgm:pt>
    <dgm:pt modelId="{6E11F7C7-C082-4AD6-B186-BEECD6A9E56A}" type="pres">
      <dgm:prSet presAssocID="{DF51A02B-ABF8-4786-B0E5-6941AFFBD86D}" presName="childShape" presStyleCnt="0"/>
      <dgm:spPr/>
    </dgm:pt>
    <dgm:pt modelId="{3B78FBB0-ED3E-4A8E-A5C6-0E9C9331302E}" type="pres">
      <dgm:prSet presAssocID="{CD92BDAE-2092-472A-825F-FDA17A5E8D52}" presName="Name13" presStyleLbl="parChTrans1D2" presStyleIdx="0" presStyleCnt="22"/>
      <dgm:spPr/>
    </dgm:pt>
    <dgm:pt modelId="{9082E644-B917-42EB-84C1-23244536ECAB}" type="pres">
      <dgm:prSet presAssocID="{F891FA47-8D59-4FD5-9295-3B14B8220383}" presName="childText" presStyleLbl="bgAcc1" presStyleIdx="0" presStyleCnt="22" custLinFactNeighborX="-1095" custLinFactNeighborY="1751">
        <dgm:presLayoutVars>
          <dgm:bulletEnabled val="1"/>
        </dgm:presLayoutVars>
      </dgm:prSet>
      <dgm:spPr/>
    </dgm:pt>
    <dgm:pt modelId="{623F787F-6550-454F-9934-D0CDFCF995EB}" type="pres">
      <dgm:prSet presAssocID="{318A5B50-DB8E-AC43-A66F-29CAC57217C7}" presName="Name13" presStyleLbl="parChTrans1D2" presStyleIdx="1" presStyleCnt="22"/>
      <dgm:spPr/>
    </dgm:pt>
    <dgm:pt modelId="{F48F63BB-728C-444D-96E1-5A5871811DA4}" type="pres">
      <dgm:prSet presAssocID="{61E0C330-A894-4443-8C7E-8573753A4208}" presName="childText" presStyleLbl="bgAcc1" presStyleIdx="1" presStyleCnt="22" custLinFactNeighborX="-1095">
        <dgm:presLayoutVars>
          <dgm:bulletEnabled val="1"/>
        </dgm:presLayoutVars>
      </dgm:prSet>
      <dgm:spPr/>
    </dgm:pt>
    <dgm:pt modelId="{F13FFB7B-26A0-4C49-81EE-540E6CC16FEA}" type="pres">
      <dgm:prSet presAssocID="{3DA66840-F709-483D-A267-C60752474C89}" presName="Name13" presStyleLbl="parChTrans1D2" presStyleIdx="2" presStyleCnt="22"/>
      <dgm:spPr/>
    </dgm:pt>
    <dgm:pt modelId="{3E56DDE4-72AA-3B4C-87DD-49C179912572}" type="pres">
      <dgm:prSet presAssocID="{FEBC965E-27B2-4DC5-B47C-74E34382E81E}" presName="childText" presStyleLbl="bgAcc1" presStyleIdx="2" presStyleCnt="22">
        <dgm:presLayoutVars>
          <dgm:bulletEnabled val="1"/>
        </dgm:presLayoutVars>
      </dgm:prSet>
      <dgm:spPr/>
    </dgm:pt>
    <dgm:pt modelId="{87C540B9-D0B1-F24F-82AE-1E5DD746EB13}" type="pres">
      <dgm:prSet presAssocID="{949D6F5D-4153-4A17-A453-1147658E068C}" presName="Name13" presStyleLbl="parChTrans1D2" presStyleIdx="3" presStyleCnt="22"/>
      <dgm:spPr/>
    </dgm:pt>
    <dgm:pt modelId="{DDC508BE-401C-7042-816A-DEABE1DF5CAD}" type="pres">
      <dgm:prSet presAssocID="{EBDD30DF-16F6-40B2-94E5-64C8F894C4F7}" presName="childText" presStyleLbl="bgAcc1" presStyleIdx="3" presStyleCnt="22" custLinFactNeighborX="-1095">
        <dgm:presLayoutVars>
          <dgm:bulletEnabled val="1"/>
        </dgm:presLayoutVars>
      </dgm:prSet>
      <dgm:spPr/>
    </dgm:pt>
    <dgm:pt modelId="{43A6D1A7-6676-3C43-8997-895FF84B0471}" type="pres">
      <dgm:prSet presAssocID="{2DE6C2F9-1BD0-4E2A-8482-F7AE5EC1A64C}" presName="Name13" presStyleLbl="parChTrans1D2" presStyleIdx="4" presStyleCnt="22"/>
      <dgm:spPr/>
    </dgm:pt>
    <dgm:pt modelId="{E0869178-4CE9-0449-8AD2-432E691CC060}" type="pres">
      <dgm:prSet presAssocID="{798CDECF-2F77-401A-815B-B6BD38414336}" presName="childText" presStyleLbl="bgAcc1" presStyleIdx="4" presStyleCnt="22">
        <dgm:presLayoutVars>
          <dgm:bulletEnabled val="1"/>
        </dgm:presLayoutVars>
      </dgm:prSet>
      <dgm:spPr/>
    </dgm:pt>
    <dgm:pt modelId="{DE516518-EC57-4986-906A-D20FDAF2B62D}" type="pres">
      <dgm:prSet presAssocID="{FCB65725-282B-4869-9E67-145C01CD2B81}" presName="root" presStyleCnt="0"/>
      <dgm:spPr/>
    </dgm:pt>
    <dgm:pt modelId="{65533D3A-D0DB-4E84-89B2-E67A32EEA167}" type="pres">
      <dgm:prSet presAssocID="{FCB65725-282B-4869-9E67-145C01CD2B81}" presName="rootComposite" presStyleCnt="0"/>
      <dgm:spPr/>
    </dgm:pt>
    <dgm:pt modelId="{D6CA094F-4902-4841-8547-EDD2AA002B77}" type="pres">
      <dgm:prSet presAssocID="{FCB65725-282B-4869-9E67-145C01CD2B81}" presName="rootText" presStyleLbl="node1" presStyleIdx="1" presStyleCnt="5"/>
      <dgm:spPr/>
    </dgm:pt>
    <dgm:pt modelId="{BA3A4537-C506-4792-A37F-77CD9F1F927C}" type="pres">
      <dgm:prSet presAssocID="{FCB65725-282B-4869-9E67-145C01CD2B81}" presName="rootConnector" presStyleLbl="node1" presStyleIdx="1" presStyleCnt="5"/>
      <dgm:spPr/>
    </dgm:pt>
    <dgm:pt modelId="{B0E78EE5-99EB-4E19-86B1-33F6153E0707}" type="pres">
      <dgm:prSet presAssocID="{FCB65725-282B-4869-9E67-145C01CD2B81}" presName="childShape" presStyleCnt="0"/>
      <dgm:spPr/>
    </dgm:pt>
    <dgm:pt modelId="{41CCF1D3-0D40-4D45-A512-7E71E99254DE}" type="pres">
      <dgm:prSet presAssocID="{144AECBF-A4F0-4614-AFA0-B5C3802F257F}" presName="Name13" presStyleLbl="parChTrans1D2" presStyleIdx="5" presStyleCnt="22"/>
      <dgm:spPr/>
    </dgm:pt>
    <dgm:pt modelId="{398C7942-6379-4502-830E-4A19EF44D087}" type="pres">
      <dgm:prSet presAssocID="{0F52A43B-57BE-46DC-8081-4419F5D66369}" presName="childText" presStyleLbl="bgAcc1" presStyleIdx="5" presStyleCnt="22">
        <dgm:presLayoutVars>
          <dgm:bulletEnabled val="1"/>
        </dgm:presLayoutVars>
      </dgm:prSet>
      <dgm:spPr/>
    </dgm:pt>
    <dgm:pt modelId="{BBF12935-9061-CD42-B45C-9CD3A5D3819C}" type="pres">
      <dgm:prSet presAssocID="{D36AF5F7-69C8-0149-88EB-D97DE4D97F1D}" presName="Name13" presStyleLbl="parChTrans1D2" presStyleIdx="6" presStyleCnt="22"/>
      <dgm:spPr/>
    </dgm:pt>
    <dgm:pt modelId="{5DDE756A-1EEA-4A47-9B22-D1B5A82F3C26}" type="pres">
      <dgm:prSet presAssocID="{685C54AA-0C63-5D4B-BF88-247B393BE72D}" presName="childText" presStyleLbl="bgAcc1" presStyleIdx="6" presStyleCnt="22">
        <dgm:presLayoutVars>
          <dgm:bulletEnabled val="1"/>
        </dgm:presLayoutVars>
      </dgm:prSet>
      <dgm:spPr/>
    </dgm:pt>
    <dgm:pt modelId="{FDEAF695-5657-42F2-9046-DAE617F39029}" type="pres">
      <dgm:prSet presAssocID="{1C3DCF61-392E-4671-A57F-533AE5594382}" presName="Name13" presStyleLbl="parChTrans1D2" presStyleIdx="7" presStyleCnt="22"/>
      <dgm:spPr/>
    </dgm:pt>
    <dgm:pt modelId="{AA75392C-8C13-4F94-BAC1-F0C6E0049186}" type="pres">
      <dgm:prSet presAssocID="{5420401F-A14F-40E5-A75C-423B830C1BBF}" presName="childText" presStyleLbl="bgAcc1" presStyleIdx="7" presStyleCnt="22">
        <dgm:presLayoutVars>
          <dgm:bulletEnabled val="1"/>
        </dgm:presLayoutVars>
      </dgm:prSet>
      <dgm:spPr/>
    </dgm:pt>
    <dgm:pt modelId="{B3FAD46B-C95F-4172-BDCC-B7F14FD1F73C}" type="pres">
      <dgm:prSet presAssocID="{F09160BE-6F4A-429C-9F21-613E64E97A4E}" presName="Name13" presStyleLbl="parChTrans1D2" presStyleIdx="8" presStyleCnt="22"/>
      <dgm:spPr/>
    </dgm:pt>
    <dgm:pt modelId="{300F5C64-58AC-4DED-AC83-615C5F0EF58C}" type="pres">
      <dgm:prSet presAssocID="{6710F5AD-D889-4F80-9763-2D61690F0391}" presName="childText" presStyleLbl="bgAcc1" presStyleIdx="8" presStyleCnt="22">
        <dgm:presLayoutVars>
          <dgm:bulletEnabled val="1"/>
        </dgm:presLayoutVars>
      </dgm:prSet>
      <dgm:spPr/>
    </dgm:pt>
    <dgm:pt modelId="{B69F10D7-F08C-4DCC-9589-33DC25B65FC5}" type="pres">
      <dgm:prSet presAssocID="{B24F6641-B10A-4B6F-B216-296EE3452001}" presName="root" presStyleCnt="0"/>
      <dgm:spPr/>
    </dgm:pt>
    <dgm:pt modelId="{05392956-E6CE-4A49-8E25-98E7431D8D99}" type="pres">
      <dgm:prSet presAssocID="{B24F6641-B10A-4B6F-B216-296EE3452001}" presName="rootComposite" presStyleCnt="0"/>
      <dgm:spPr/>
    </dgm:pt>
    <dgm:pt modelId="{8D46DB3C-BC5D-4247-B0CA-6355C206D433}" type="pres">
      <dgm:prSet presAssocID="{B24F6641-B10A-4B6F-B216-296EE3452001}" presName="rootText" presStyleLbl="node1" presStyleIdx="2" presStyleCnt="5"/>
      <dgm:spPr/>
    </dgm:pt>
    <dgm:pt modelId="{DFF5C887-ABCA-4F6A-A8F9-0DA3127F9D38}" type="pres">
      <dgm:prSet presAssocID="{B24F6641-B10A-4B6F-B216-296EE3452001}" presName="rootConnector" presStyleLbl="node1" presStyleIdx="2" presStyleCnt="5"/>
      <dgm:spPr/>
    </dgm:pt>
    <dgm:pt modelId="{9832410D-8F17-4ED6-8E8F-DCE6AD00B756}" type="pres">
      <dgm:prSet presAssocID="{B24F6641-B10A-4B6F-B216-296EE3452001}" presName="childShape" presStyleCnt="0"/>
      <dgm:spPr/>
    </dgm:pt>
    <dgm:pt modelId="{1A737E28-1EBA-4756-9473-3C5AFACA36B4}" type="pres">
      <dgm:prSet presAssocID="{D67976D8-4E96-4D97-8F82-E2BCAE52522F}" presName="Name13" presStyleLbl="parChTrans1D2" presStyleIdx="9" presStyleCnt="22"/>
      <dgm:spPr/>
    </dgm:pt>
    <dgm:pt modelId="{01B29938-AE30-41E9-B9B0-B78184733BFE}" type="pres">
      <dgm:prSet presAssocID="{78F16B12-921D-4E04-9C2D-EBE5CF480BF7}" presName="childText" presStyleLbl="bgAcc1" presStyleIdx="9" presStyleCnt="22">
        <dgm:presLayoutVars>
          <dgm:bulletEnabled val="1"/>
        </dgm:presLayoutVars>
      </dgm:prSet>
      <dgm:spPr/>
    </dgm:pt>
    <dgm:pt modelId="{287A07BC-1CED-44A8-AE98-BB857504D432}" type="pres">
      <dgm:prSet presAssocID="{2BE682D1-98DE-4BAA-9254-88BD8C95CE72}" presName="Name13" presStyleLbl="parChTrans1D2" presStyleIdx="10" presStyleCnt="22"/>
      <dgm:spPr/>
    </dgm:pt>
    <dgm:pt modelId="{6BFDC613-39EB-4593-990C-53685480EFE7}" type="pres">
      <dgm:prSet presAssocID="{01E0141C-97B8-403F-BE90-6702BBDF486D}" presName="childText" presStyleLbl="bgAcc1" presStyleIdx="10" presStyleCnt="22">
        <dgm:presLayoutVars>
          <dgm:bulletEnabled val="1"/>
        </dgm:presLayoutVars>
      </dgm:prSet>
      <dgm:spPr/>
    </dgm:pt>
    <dgm:pt modelId="{8E900F7F-4B1B-4CE9-A818-7F8E85593A23}" type="pres">
      <dgm:prSet presAssocID="{3611A2EC-96AD-411B-BA01-F46A0FCA6AE0}" presName="Name13" presStyleLbl="parChTrans1D2" presStyleIdx="11" presStyleCnt="22"/>
      <dgm:spPr/>
    </dgm:pt>
    <dgm:pt modelId="{6A1C92A3-EACD-4AD7-AFE6-A656DE687636}" type="pres">
      <dgm:prSet presAssocID="{60B9C488-A084-4848-9291-86F0A77CEEA8}" presName="childText" presStyleLbl="bgAcc1" presStyleIdx="11" presStyleCnt="22">
        <dgm:presLayoutVars>
          <dgm:bulletEnabled val="1"/>
        </dgm:presLayoutVars>
      </dgm:prSet>
      <dgm:spPr/>
    </dgm:pt>
    <dgm:pt modelId="{65EA4181-AEF4-4FF5-BDCE-DED0CEE2FC77}" type="pres">
      <dgm:prSet presAssocID="{737B39CF-DD1E-464F-9B0E-28A7E6E7B202}" presName="Name13" presStyleLbl="parChTrans1D2" presStyleIdx="12" presStyleCnt="22"/>
      <dgm:spPr/>
    </dgm:pt>
    <dgm:pt modelId="{AFF077F1-0A34-4F8A-B4F9-796BF4D1603E}" type="pres">
      <dgm:prSet presAssocID="{1F86D733-49BA-4C0B-8612-5BBC2C6A179C}" presName="childText" presStyleLbl="bgAcc1" presStyleIdx="12" presStyleCnt="22">
        <dgm:presLayoutVars>
          <dgm:bulletEnabled val="1"/>
        </dgm:presLayoutVars>
      </dgm:prSet>
      <dgm:spPr/>
    </dgm:pt>
    <dgm:pt modelId="{1B844DD9-9CBB-467A-89ED-18F970A15A71}" type="pres">
      <dgm:prSet presAssocID="{199182F6-934A-40EF-BDBB-EF4F407BA2B3}" presName="Name13" presStyleLbl="parChTrans1D2" presStyleIdx="13" presStyleCnt="22"/>
      <dgm:spPr/>
    </dgm:pt>
    <dgm:pt modelId="{57826354-C7D3-4C8A-A68F-DEEFB6C9F31B}" type="pres">
      <dgm:prSet presAssocID="{5CF151A3-7509-4CCD-9C1F-184E2F1D746E}" presName="childText" presStyleLbl="bgAcc1" presStyleIdx="13" presStyleCnt="22">
        <dgm:presLayoutVars>
          <dgm:bulletEnabled val="1"/>
        </dgm:presLayoutVars>
      </dgm:prSet>
      <dgm:spPr/>
    </dgm:pt>
    <dgm:pt modelId="{05AC0D44-1B61-4452-B84E-9FAF26E89C7B}" type="pres">
      <dgm:prSet presAssocID="{1B846662-0124-42DF-937B-FDAF0A3015AB}" presName="root" presStyleCnt="0"/>
      <dgm:spPr/>
    </dgm:pt>
    <dgm:pt modelId="{6185C02A-B5C9-4177-B35C-0B8218B839B4}" type="pres">
      <dgm:prSet presAssocID="{1B846662-0124-42DF-937B-FDAF0A3015AB}" presName="rootComposite" presStyleCnt="0"/>
      <dgm:spPr/>
    </dgm:pt>
    <dgm:pt modelId="{F09AD3FD-B36E-4053-9A40-97819C76EB19}" type="pres">
      <dgm:prSet presAssocID="{1B846662-0124-42DF-937B-FDAF0A3015AB}" presName="rootText" presStyleLbl="node1" presStyleIdx="3" presStyleCnt="5"/>
      <dgm:spPr/>
    </dgm:pt>
    <dgm:pt modelId="{BC20E616-5BE7-4399-AB25-84F3C2D09485}" type="pres">
      <dgm:prSet presAssocID="{1B846662-0124-42DF-937B-FDAF0A3015AB}" presName="rootConnector" presStyleLbl="node1" presStyleIdx="3" presStyleCnt="5"/>
      <dgm:spPr/>
    </dgm:pt>
    <dgm:pt modelId="{6A99538F-FCD0-4BFB-A143-0B5F2C8BD8B5}" type="pres">
      <dgm:prSet presAssocID="{1B846662-0124-42DF-937B-FDAF0A3015AB}" presName="childShape" presStyleCnt="0"/>
      <dgm:spPr/>
    </dgm:pt>
    <dgm:pt modelId="{5F91F758-1376-43C8-ACA4-7E68C8F8766A}" type="pres">
      <dgm:prSet presAssocID="{F0CCD1C2-CB83-4A95-9F8F-222ABEF7D77B}" presName="Name13" presStyleLbl="parChTrans1D2" presStyleIdx="14" presStyleCnt="22"/>
      <dgm:spPr/>
    </dgm:pt>
    <dgm:pt modelId="{D590EE9E-60E2-4E44-8516-D633E2397727}" type="pres">
      <dgm:prSet presAssocID="{3687B301-C2B2-45C3-8E3B-6BF0BCA611A4}" presName="childText" presStyleLbl="bgAcc1" presStyleIdx="14" presStyleCnt="22">
        <dgm:presLayoutVars>
          <dgm:bulletEnabled val="1"/>
        </dgm:presLayoutVars>
      </dgm:prSet>
      <dgm:spPr/>
    </dgm:pt>
    <dgm:pt modelId="{2B412268-E86F-46A6-8D9B-740E4B16B31B}" type="pres">
      <dgm:prSet presAssocID="{2905972D-6E30-4B0D-B0EF-38758F3E4B83}" presName="Name13" presStyleLbl="parChTrans1D2" presStyleIdx="15" presStyleCnt="22"/>
      <dgm:spPr/>
    </dgm:pt>
    <dgm:pt modelId="{403F5268-2DCC-4F00-9ECD-D5B1C347E352}" type="pres">
      <dgm:prSet presAssocID="{708826AF-ED08-4006-A9BA-B0318A93455A}" presName="childText" presStyleLbl="bgAcc1" presStyleIdx="15" presStyleCnt="22" custLinFactNeighborX="1095">
        <dgm:presLayoutVars>
          <dgm:bulletEnabled val="1"/>
        </dgm:presLayoutVars>
      </dgm:prSet>
      <dgm:spPr/>
    </dgm:pt>
    <dgm:pt modelId="{1687AD4C-DF13-4895-B30E-2C15B642CF03}" type="pres">
      <dgm:prSet presAssocID="{30BE2D00-DF8B-4096-BEBD-F5661A3B109A}" presName="Name13" presStyleLbl="parChTrans1D2" presStyleIdx="16" presStyleCnt="22"/>
      <dgm:spPr/>
    </dgm:pt>
    <dgm:pt modelId="{E74CB5F1-1742-4346-8E79-A286B8F9F64A}" type="pres">
      <dgm:prSet presAssocID="{D3AACF26-26CF-484D-8442-B002145E614F}" presName="childText" presStyleLbl="bgAcc1" presStyleIdx="16" presStyleCnt="22">
        <dgm:presLayoutVars>
          <dgm:bulletEnabled val="1"/>
        </dgm:presLayoutVars>
      </dgm:prSet>
      <dgm:spPr/>
    </dgm:pt>
    <dgm:pt modelId="{B6F76597-2E00-473C-95AA-4CFCBA309114}" type="pres">
      <dgm:prSet presAssocID="{4901B42A-57B8-45FE-8FDD-3E98AB707113}" presName="Name13" presStyleLbl="parChTrans1D2" presStyleIdx="17" presStyleCnt="22"/>
      <dgm:spPr/>
    </dgm:pt>
    <dgm:pt modelId="{98A8057B-A7BE-4D3B-8F8F-1C364FDA4D12}" type="pres">
      <dgm:prSet presAssocID="{37713444-D3B6-4C76-98BA-79F2F91C1510}" presName="childText" presStyleLbl="bgAcc1" presStyleIdx="17" presStyleCnt="22">
        <dgm:presLayoutVars>
          <dgm:bulletEnabled val="1"/>
        </dgm:presLayoutVars>
      </dgm:prSet>
      <dgm:spPr/>
    </dgm:pt>
    <dgm:pt modelId="{0B81629D-0324-4DE9-8A41-13185CFA7BAF}" type="pres">
      <dgm:prSet presAssocID="{CE861F83-43E8-4E23-8C7D-1318C2B7D778}" presName="Name13" presStyleLbl="parChTrans1D2" presStyleIdx="18" presStyleCnt="22"/>
      <dgm:spPr/>
    </dgm:pt>
    <dgm:pt modelId="{D047E360-35F0-4B07-B18B-E9DB1BAFE3DD}" type="pres">
      <dgm:prSet presAssocID="{1E776A2D-D106-4F4C-A798-C70438C7BB5C}" presName="childText" presStyleLbl="bgAcc1" presStyleIdx="18" presStyleCnt="22">
        <dgm:presLayoutVars>
          <dgm:bulletEnabled val="1"/>
        </dgm:presLayoutVars>
      </dgm:prSet>
      <dgm:spPr/>
    </dgm:pt>
    <dgm:pt modelId="{9BCBB856-9F00-4E73-815B-BCEDCFC78443}" type="pres">
      <dgm:prSet presAssocID="{F0477AD7-FC33-469D-90BF-E4C5A85E4666}" presName="root" presStyleCnt="0"/>
      <dgm:spPr/>
    </dgm:pt>
    <dgm:pt modelId="{102F141F-3793-4B2F-986F-182798403C26}" type="pres">
      <dgm:prSet presAssocID="{F0477AD7-FC33-469D-90BF-E4C5A85E4666}" presName="rootComposite" presStyleCnt="0"/>
      <dgm:spPr/>
    </dgm:pt>
    <dgm:pt modelId="{38546638-0A19-45FF-863E-76BA6B77C30E}" type="pres">
      <dgm:prSet presAssocID="{F0477AD7-FC33-469D-90BF-E4C5A85E4666}" presName="rootText" presStyleLbl="node1" presStyleIdx="4" presStyleCnt="5"/>
      <dgm:spPr/>
    </dgm:pt>
    <dgm:pt modelId="{6F99AC67-452E-4B33-9D82-8A545A8448F7}" type="pres">
      <dgm:prSet presAssocID="{F0477AD7-FC33-469D-90BF-E4C5A85E4666}" presName="rootConnector" presStyleLbl="node1" presStyleIdx="4" presStyleCnt="5"/>
      <dgm:spPr/>
    </dgm:pt>
    <dgm:pt modelId="{574519FF-853A-4B18-B5FA-B915E5073C58}" type="pres">
      <dgm:prSet presAssocID="{F0477AD7-FC33-469D-90BF-E4C5A85E4666}" presName="childShape" presStyleCnt="0"/>
      <dgm:spPr/>
    </dgm:pt>
    <dgm:pt modelId="{2330E305-4780-4EED-9F2C-2E11A0FE603E}" type="pres">
      <dgm:prSet presAssocID="{C8CBD55A-990C-4082-AAE6-B7340EDDB545}" presName="Name13" presStyleLbl="parChTrans1D2" presStyleIdx="19" presStyleCnt="22"/>
      <dgm:spPr/>
    </dgm:pt>
    <dgm:pt modelId="{81A01588-7B37-4BC9-8065-E14DA914C370}" type="pres">
      <dgm:prSet presAssocID="{0EC0293A-E519-40AE-8303-D00DFACAEBA0}" presName="childText" presStyleLbl="bgAcc1" presStyleIdx="19" presStyleCnt="22">
        <dgm:presLayoutVars>
          <dgm:bulletEnabled val="1"/>
        </dgm:presLayoutVars>
      </dgm:prSet>
      <dgm:spPr/>
    </dgm:pt>
    <dgm:pt modelId="{513CBAC4-B217-4D17-8C1B-75340BFC9AA9}" type="pres">
      <dgm:prSet presAssocID="{FF466317-1C73-488A-A138-91D33567780B}" presName="Name13" presStyleLbl="parChTrans1D2" presStyleIdx="20" presStyleCnt="22"/>
      <dgm:spPr/>
    </dgm:pt>
    <dgm:pt modelId="{6362B09D-EA43-4603-8FDC-89CC69A29CE5}" type="pres">
      <dgm:prSet presAssocID="{C7691431-2531-4AF7-AF03-FECC74534406}" presName="childText" presStyleLbl="bgAcc1" presStyleIdx="20" presStyleCnt="22">
        <dgm:presLayoutVars>
          <dgm:bulletEnabled val="1"/>
        </dgm:presLayoutVars>
      </dgm:prSet>
      <dgm:spPr/>
    </dgm:pt>
    <dgm:pt modelId="{149A055E-C410-4217-9011-21E3DA40D58D}" type="pres">
      <dgm:prSet presAssocID="{34FFC075-CB14-4AC0-B588-A657C9F6C5D9}" presName="Name13" presStyleLbl="parChTrans1D2" presStyleIdx="21" presStyleCnt="22"/>
      <dgm:spPr/>
    </dgm:pt>
    <dgm:pt modelId="{14D3392B-3653-4A58-9BA5-47BD5A55FFA7}" type="pres">
      <dgm:prSet presAssocID="{99D83667-EDDD-4BCE-B60D-70570AA645DF}" presName="childText" presStyleLbl="bgAcc1" presStyleIdx="21" presStyleCnt="22">
        <dgm:presLayoutVars>
          <dgm:bulletEnabled val="1"/>
        </dgm:presLayoutVars>
      </dgm:prSet>
      <dgm:spPr/>
    </dgm:pt>
  </dgm:ptLst>
  <dgm:cxnLst>
    <dgm:cxn modelId="{53AA1E02-1431-4F11-A35D-0ADBC9838F99}" srcId="{60B9C488-A084-4848-9291-86F0A77CEEA8}" destId="{C1BF83C7-C7B8-4A9B-B890-17C693B5FAA9}" srcOrd="0" destOrd="0" parTransId="{AA27723C-6DEC-4387-AAD0-AA8972883242}" sibTransId="{DE0CF4DF-6B3D-4A90-8FC5-DAC85D03D496}"/>
    <dgm:cxn modelId="{7FBF7F03-B8D1-46F0-A564-898F449326F1}" type="presOf" srcId="{1B846662-0124-42DF-937B-FDAF0A3015AB}" destId="{BC20E616-5BE7-4399-AB25-84F3C2D09485}" srcOrd="1" destOrd="0" presId="urn:microsoft.com/office/officeart/2005/8/layout/hierarchy3"/>
    <dgm:cxn modelId="{36F2E803-2DC7-4D42-BADC-7FC57AE79FE9}" type="presOf" srcId="{798CDECF-2F77-401A-815B-B6BD38414336}" destId="{E0869178-4CE9-0449-8AD2-432E691CC060}" srcOrd="0" destOrd="0" presId="urn:microsoft.com/office/officeart/2005/8/layout/hierarchy3"/>
    <dgm:cxn modelId="{A5FB0E07-BCB0-4D88-B8CC-4CCF83590527}" type="presOf" srcId="{F891E4BF-F691-4889-93EE-5CD1846F18B0}" destId="{AFF077F1-0A34-4F8A-B4F9-796BF4D1603E}" srcOrd="0" destOrd="3" presId="urn:microsoft.com/office/officeart/2005/8/layout/hierarchy3"/>
    <dgm:cxn modelId="{B9611C07-EF46-C741-A3E9-F58CE3C6C904}" type="presOf" srcId="{B1B14287-0217-F544-9BA1-D231D2CB702F}" destId="{300F5C64-58AC-4DED-AC83-615C5F0EF58C}" srcOrd="0" destOrd="2" presId="urn:microsoft.com/office/officeart/2005/8/layout/hierarchy3"/>
    <dgm:cxn modelId="{0FDBC007-BA49-4F0E-AB05-3CA24081F224}" srcId="{78F16B12-921D-4E04-9C2D-EBE5CF480BF7}" destId="{94C2906F-64F6-47B2-8A1D-5F26219154F3}" srcOrd="0" destOrd="0" parTransId="{5A67E677-4D66-4360-8089-08985238D487}" sibTransId="{C2359CD4-44EB-4324-B0A7-2324F586C977}"/>
    <dgm:cxn modelId="{62634208-0855-4555-B1E5-67052805530A}" srcId="{1B846662-0124-42DF-937B-FDAF0A3015AB}" destId="{708826AF-ED08-4006-A9BA-B0318A93455A}" srcOrd="1" destOrd="0" parTransId="{2905972D-6E30-4B0D-B0EF-38758F3E4B83}" sibTransId="{DFD213A1-4037-4BEC-B5BC-80DEF62031A7}"/>
    <dgm:cxn modelId="{64C9A109-BE11-404C-AE59-A816B6FB3ADF}" srcId="{78F16B12-921D-4E04-9C2D-EBE5CF480BF7}" destId="{4AC90D1F-D9CE-45A0-AB8A-BF25F2EED274}" srcOrd="1" destOrd="0" parTransId="{831242B1-FAE8-4910-B7BA-8DD6631B8786}" sibTransId="{DD7ECB21-21D6-4559-8477-556DFF32B969}"/>
    <dgm:cxn modelId="{47F0C209-E365-4967-8FF3-B7D6A37C1FF9}" type="presOf" srcId="{DF51A02B-ABF8-4786-B0E5-6941AFFBD86D}" destId="{B0526C05-D532-49D6-9FD0-70AE86A7589B}" srcOrd="1" destOrd="0" presId="urn:microsoft.com/office/officeart/2005/8/layout/hierarchy3"/>
    <dgm:cxn modelId="{FC44470A-CA1C-4159-8DAB-C786B86638D4}" type="presOf" srcId="{01E0141C-97B8-403F-BE90-6702BBDF486D}" destId="{6BFDC613-39EB-4593-990C-53685480EFE7}" srcOrd="0" destOrd="0" presId="urn:microsoft.com/office/officeart/2005/8/layout/hierarchy3"/>
    <dgm:cxn modelId="{861E0E0C-813E-40BB-93DC-17A11F1D39CA}" type="presOf" srcId="{99D83667-EDDD-4BCE-B60D-70570AA645DF}" destId="{14D3392B-3653-4A58-9BA5-47BD5A55FFA7}" srcOrd="0" destOrd="0" presId="urn:microsoft.com/office/officeart/2005/8/layout/hierarchy3"/>
    <dgm:cxn modelId="{8925380C-4355-4F7A-A5B5-BC742356CFCC}" type="presOf" srcId="{FCB65725-282B-4869-9E67-145C01CD2B81}" destId="{BA3A4537-C506-4792-A37F-77CD9F1F927C}" srcOrd="1" destOrd="0" presId="urn:microsoft.com/office/officeart/2005/8/layout/hierarchy3"/>
    <dgm:cxn modelId="{519F520E-44BA-4024-A3FE-B8B92D32DAE6}" srcId="{3687B301-C2B2-45C3-8E3B-6BF0BCA611A4}" destId="{E784BEAE-5B00-4205-92CE-687882EF9A30}" srcOrd="0" destOrd="0" parTransId="{2F9675C9-B14C-462D-9236-7768B96EB765}" sibTransId="{597B59F1-2B52-45BA-9562-974AC034D231}"/>
    <dgm:cxn modelId="{DFFED715-12A5-4ED2-9E75-7B654D92F3FD}" type="presOf" srcId="{60B9C488-A084-4848-9291-86F0A77CEEA8}" destId="{6A1C92A3-EACD-4AD7-AFE6-A656DE687636}" srcOrd="0" destOrd="0" presId="urn:microsoft.com/office/officeart/2005/8/layout/hierarchy3"/>
    <dgm:cxn modelId="{EF76EF15-08BC-4986-98C6-411815FD2CE3}" srcId="{EBDD30DF-16F6-40B2-94E5-64C8F894C4F7}" destId="{DBC25AB0-D819-4BC5-8935-989645A740AF}" srcOrd="0" destOrd="0" parTransId="{7DEADF03-B01C-4CD2-B5E0-10850AF120DE}" sibTransId="{18A15B1C-A074-47C8-878D-55B3783DEB91}"/>
    <dgm:cxn modelId="{CFFF1917-788A-4194-94A8-1F54A5E72A46}" srcId="{FCB65725-282B-4869-9E67-145C01CD2B81}" destId="{6710F5AD-D889-4F80-9763-2D61690F0391}" srcOrd="3" destOrd="0" parTransId="{F09160BE-6F4A-429C-9F21-613E64E97A4E}" sibTransId="{4D847315-D321-4CAA-9F7A-856FDBB13606}"/>
    <dgm:cxn modelId="{510B6F1A-9A0F-4232-928B-15306870ED16}" srcId="{B24F6641-B10A-4B6F-B216-296EE3452001}" destId="{1F86D733-49BA-4C0B-8612-5BBC2C6A179C}" srcOrd="3" destOrd="0" parTransId="{737B39CF-DD1E-464F-9B0E-28A7E6E7B202}" sibTransId="{A679BD50-0991-4A96-85CB-42D72635BCF5}"/>
    <dgm:cxn modelId="{6E40D61A-5E28-4F76-A24B-12DC473E8E5B}" type="presOf" srcId="{53EC2422-D1D0-4C3F-B3B7-4D0927EBD4EE}" destId="{E74CB5F1-1742-4346-8E79-A286B8F9F64A}" srcOrd="0" destOrd="1" presId="urn:microsoft.com/office/officeart/2005/8/layout/hierarchy3"/>
    <dgm:cxn modelId="{BFF11A1E-36FE-4267-BCEA-800EF926DB27}" type="presOf" srcId="{708826AF-ED08-4006-A9BA-B0318A93455A}" destId="{403F5268-2DCC-4F00-9ECD-D5B1C347E352}" srcOrd="0" destOrd="0" presId="urn:microsoft.com/office/officeart/2005/8/layout/hierarchy3"/>
    <dgm:cxn modelId="{29DE0B23-23FA-4DAB-98CA-5354F5412A7A}" srcId="{FCB65725-282B-4869-9E67-145C01CD2B81}" destId="{0F52A43B-57BE-46DC-8081-4419F5D66369}" srcOrd="0" destOrd="0" parTransId="{144AECBF-A4F0-4614-AFA0-B5C3802F257F}" sibTransId="{7DD2FEE8-1783-41F6-8E76-8B2F3B0A10CC}"/>
    <dgm:cxn modelId="{B7C24427-B9CC-4117-9D13-9059F83F8A8E}" type="presOf" srcId="{E784BEAE-5B00-4205-92CE-687882EF9A30}" destId="{D590EE9E-60E2-4E44-8516-D633E2397727}" srcOrd="0" destOrd="1" presId="urn:microsoft.com/office/officeart/2005/8/layout/hierarchy3"/>
    <dgm:cxn modelId="{B6F4992A-5620-4AC6-ACCD-D92CCCB8525C}" srcId="{708826AF-ED08-4006-A9BA-B0318A93455A}" destId="{D7DC786D-6B13-481D-B80C-693003114671}" srcOrd="0" destOrd="0" parTransId="{8072B400-0E37-4EE1-8EC8-F5823B4B985A}" sibTransId="{BA7CB8D5-314A-435D-AA6D-AC1059554475}"/>
    <dgm:cxn modelId="{4048182C-2413-41C4-9BC5-CA163B190D42}" srcId="{1B846662-0124-42DF-937B-FDAF0A3015AB}" destId="{1E776A2D-D106-4F4C-A798-C70438C7BB5C}" srcOrd="4" destOrd="0" parTransId="{CE861F83-43E8-4E23-8C7D-1318C2B7D778}" sibTransId="{AFED3080-A683-4682-9396-83003DE76BAB}"/>
    <dgm:cxn modelId="{E815D92C-2AB4-4439-8DA5-AF8D6E55834C}" srcId="{1B846662-0124-42DF-937B-FDAF0A3015AB}" destId="{37713444-D3B6-4C76-98BA-79F2F91C1510}" srcOrd="3" destOrd="0" parTransId="{4901B42A-57B8-45FE-8FDD-3E98AB707113}" sibTransId="{03524893-381B-4AF6-B870-267B8F803BBE}"/>
    <dgm:cxn modelId="{F2B1B12E-1C58-3446-BB99-29A41C6A0FAD}" srcId="{6710F5AD-D889-4F80-9763-2D61690F0391}" destId="{B1B14287-0217-F544-9BA1-D231D2CB702F}" srcOrd="1" destOrd="0" parTransId="{710BC6EE-CA55-4C4B-9951-6B9EBB0AEC95}" sibTransId="{C7248747-E259-F94F-886B-6E5E0658E5B6}"/>
    <dgm:cxn modelId="{F32F3B2F-43E6-428E-A9BC-D4DB50AD1A3E}" srcId="{DF51A02B-ABF8-4786-B0E5-6941AFFBD86D}" destId="{EBDD30DF-16F6-40B2-94E5-64C8F894C4F7}" srcOrd="3" destOrd="0" parTransId="{949D6F5D-4153-4A17-A453-1147658E068C}" sibTransId="{F3579067-BDDE-49EC-AF15-7C63703D3C21}"/>
    <dgm:cxn modelId="{30976830-8227-4F8E-A942-40D0521F22BF}" srcId="{B24F6641-B10A-4B6F-B216-296EE3452001}" destId="{01E0141C-97B8-403F-BE90-6702BBDF486D}" srcOrd="1" destOrd="0" parTransId="{2BE682D1-98DE-4BAA-9254-88BD8C95CE72}" sibTransId="{0EC63897-0E4C-49B8-AAA3-AD5D984D6D9C}"/>
    <dgm:cxn modelId="{C1EA1D33-17CA-4C07-9097-9FD7EC2C87CB}" srcId="{B24F6641-B10A-4B6F-B216-296EE3452001}" destId="{60B9C488-A084-4848-9291-86F0A77CEEA8}" srcOrd="2" destOrd="0" parTransId="{3611A2EC-96AD-411B-BA01-F46A0FCA6AE0}" sibTransId="{765BBBC0-183B-4575-81DE-5BD56970C1F4}"/>
    <dgm:cxn modelId="{06D66A33-D8D6-4720-BD7E-6CF9D8CE05B2}" srcId="{01E0141C-97B8-403F-BE90-6702BBDF486D}" destId="{C078849E-8276-4EAD-A148-18DAD4B5556F}" srcOrd="1" destOrd="0" parTransId="{89FD10EB-56C8-457A-AC1A-60A5C1AE037D}" sibTransId="{45EF2249-F57E-44AF-A083-AEF372203AD8}"/>
    <dgm:cxn modelId="{E0F6773B-5784-A34D-B6D7-8B1B653E6D28}" type="presOf" srcId="{12839D22-E96F-A542-89C4-2D1081C3D80C}" destId="{F48F63BB-728C-444D-96E1-5A5871811DA4}" srcOrd="0" destOrd="1" presId="urn:microsoft.com/office/officeart/2005/8/layout/hierarchy3"/>
    <dgm:cxn modelId="{D08D0F3E-1E4F-4382-8720-4ADCD8644D53}" type="presOf" srcId="{3687B301-C2B2-45C3-8E3B-6BF0BCA611A4}" destId="{D590EE9E-60E2-4E44-8516-D633E2397727}" srcOrd="0" destOrd="0" presId="urn:microsoft.com/office/officeart/2005/8/layout/hierarchy3"/>
    <dgm:cxn modelId="{07121F40-7B9B-4747-9A6E-537DFB737697}" srcId="{5CF151A3-7509-4CCD-9C1F-184E2F1D746E}" destId="{81764257-AB29-40E9-BF60-4678F7A10FFE}" srcOrd="0" destOrd="0" parTransId="{805ACA3A-6DCC-4C44-9164-18D4A297337D}" sibTransId="{41118A80-14F1-4530-9F21-D50315B01AC6}"/>
    <dgm:cxn modelId="{3541CE40-E753-4CD1-8E4B-9040BBAE3FCE}" srcId="{35625F8B-23EC-4470-8FC7-7B2399BC313F}" destId="{1B846662-0124-42DF-937B-FDAF0A3015AB}" srcOrd="3" destOrd="0" parTransId="{A4151FDD-AB77-46D8-9EDD-761F5C185933}" sibTransId="{3E9C5958-D343-4BCC-A707-CACC8AB11448}"/>
    <dgm:cxn modelId="{BDDE205D-C53F-45D0-8AB0-299AD01C7869}" srcId="{D3AACF26-26CF-484D-8442-B002145E614F}" destId="{64662CD0-516E-4CB9-B257-EEDEDAA9CB61}" srcOrd="1" destOrd="0" parTransId="{199EBD73-E0F3-4C0A-86FE-F0284FC7982F}" sibTransId="{7E694A55-DF77-4C24-9D7C-AB13063AFA8C}"/>
    <dgm:cxn modelId="{C3168D5E-7168-4198-9270-A96A34C2BBDF}" type="presOf" srcId="{81764257-AB29-40E9-BF60-4678F7A10FFE}" destId="{57826354-C7D3-4C8A-A68F-DEEFB6C9F31B}" srcOrd="0" destOrd="1" presId="urn:microsoft.com/office/officeart/2005/8/layout/hierarchy3"/>
    <dgm:cxn modelId="{2AB2965E-7D03-426C-ADFF-D870D91ED664}" type="presOf" srcId="{4901B42A-57B8-45FE-8FDD-3E98AB707113}" destId="{B6F76597-2E00-473C-95AA-4CFCBA309114}" srcOrd="0" destOrd="0" presId="urn:microsoft.com/office/officeart/2005/8/layout/hierarchy3"/>
    <dgm:cxn modelId="{3224CC60-24A0-D849-9747-5B40B917E2DC}" srcId="{685C54AA-0C63-5D4B-BF88-247B393BE72D}" destId="{41C193F6-9DD0-D54B-822D-B12039170AA5}" srcOrd="0" destOrd="0" parTransId="{5B8E48B1-4378-EF43-AA42-35031D7AAA7A}" sibTransId="{BF389084-5EDD-FC4C-B886-C1525D9DD503}"/>
    <dgm:cxn modelId="{46606461-43B1-469D-87F7-B4374A7EBD35}" type="presOf" srcId="{9389F7A9-52D4-410E-8B94-F4A939E4919F}" destId="{D047E360-35F0-4B07-B18B-E9DB1BAFE3DD}" srcOrd="0" destOrd="2" presId="urn:microsoft.com/office/officeart/2005/8/layout/hierarchy3"/>
    <dgm:cxn modelId="{E97FCC42-B528-4DF5-855A-C6BA68E86204}" type="presOf" srcId="{199182F6-934A-40EF-BDBB-EF4F407BA2B3}" destId="{1B844DD9-9CBB-467A-89ED-18F970A15A71}" srcOrd="0" destOrd="0" presId="urn:microsoft.com/office/officeart/2005/8/layout/hierarchy3"/>
    <dgm:cxn modelId="{71542263-4DDB-4AFA-B657-42207D3E8FED}" type="presOf" srcId="{4AC90D1F-D9CE-45A0-AB8A-BF25F2EED274}" destId="{01B29938-AE30-41E9-B9B0-B78184733BFE}" srcOrd="0" destOrd="2" presId="urn:microsoft.com/office/officeart/2005/8/layout/hierarchy3"/>
    <dgm:cxn modelId="{99A88664-1556-4BA3-B520-533050A870D6}" srcId="{37713444-D3B6-4C76-98BA-79F2F91C1510}" destId="{51FD4600-01A9-44EC-B50A-2C596D1A521C}" srcOrd="0" destOrd="0" parTransId="{45059BF9-5DC6-4FC1-8671-13933F61ACE5}" sibTransId="{558442FB-6F83-49AE-8DA4-6B60AE01F008}"/>
    <dgm:cxn modelId="{55511C46-C150-40FE-B159-26DA5AEB86E3}" type="presOf" srcId="{51FD4600-01A9-44EC-B50A-2C596D1A521C}" destId="{98A8057B-A7BE-4D3B-8F8F-1C364FDA4D12}" srcOrd="0" destOrd="1" presId="urn:microsoft.com/office/officeart/2005/8/layout/hierarchy3"/>
    <dgm:cxn modelId="{11258567-FBE4-4519-B8E6-E39C708585C8}" srcId="{FEBC965E-27B2-4DC5-B47C-74E34382E81E}" destId="{9ED6FB5D-B039-4FE7-831C-A4224B64D346}" srcOrd="0" destOrd="0" parTransId="{E481A24F-70A8-4C1B-A501-B282EC9DD5FE}" sibTransId="{19DE1F77-E8D9-4CD6-B6EC-BE54F878ABDD}"/>
    <dgm:cxn modelId="{96EAF068-DAA8-406E-8F5F-02DF346F118D}" srcId="{DF51A02B-ABF8-4786-B0E5-6941AFFBD86D}" destId="{F891FA47-8D59-4FD5-9295-3B14B8220383}" srcOrd="0" destOrd="0" parTransId="{CD92BDAE-2092-472A-825F-FDA17A5E8D52}" sibTransId="{C8475FF1-56F8-42FD-9939-872B7FEF89A8}"/>
    <dgm:cxn modelId="{D5FF566C-9AAE-4FD5-B6E9-6E17B11184DB}" srcId="{35625F8B-23EC-4470-8FC7-7B2399BC313F}" destId="{F0477AD7-FC33-469D-90BF-E4C5A85E4666}" srcOrd="4" destOrd="0" parTransId="{3E96BD31-FCED-4413-A8A4-5D3EBB354022}" sibTransId="{D6DFB84F-BA1E-401C-A235-9D8A68FEEA14}"/>
    <dgm:cxn modelId="{97EF276D-BEA8-403D-9356-8292918744AB}" type="presOf" srcId="{FCB65725-282B-4869-9E67-145C01CD2B81}" destId="{D6CA094F-4902-4841-8547-EDD2AA002B77}" srcOrd="0" destOrd="0" presId="urn:microsoft.com/office/officeart/2005/8/layout/hierarchy3"/>
    <dgm:cxn modelId="{6469624D-28C0-4561-AFE3-4B867FC299CC}" srcId="{0F52A43B-57BE-46DC-8081-4419F5D66369}" destId="{E4C18CD2-17CD-4881-BB37-469DFC4834DB}" srcOrd="0" destOrd="0" parTransId="{578781E9-D73B-4CE9-A82E-B06091FEB5B1}" sibTransId="{5C2869A0-89D7-43C6-B18F-F3E589376047}"/>
    <dgm:cxn modelId="{8C0EFC6E-11D0-428B-B959-043CED4367C2}" srcId="{1F86D733-49BA-4C0B-8612-5BBC2C6A179C}" destId="{F891E4BF-F691-4889-93EE-5CD1846F18B0}" srcOrd="2" destOrd="0" parTransId="{6A1D6A64-C9ED-43F3-B84D-6B75F05D7AF1}" sibTransId="{51A29574-7005-4854-83E4-D54DCC8FAEF4}"/>
    <dgm:cxn modelId="{86A7D350-ECF9-482E-A502-028F8D4C07B3}" type="presOf" srcId="{37713444-D3B6-4C76-98BA-79F2F91C1510}" destId="{98A8057B-A7BE-4D3B-8F8F-1C364FDA4D12}" srcOrd="0" destOrd="0" presId="urn:microsoft.com/office/officeart/2005/8/layout/hierarchy3"/>
    <dgm:cxn modelId="{20C79C51-F2C5-A849-BAB4-E4A6EBE7AFD4}" type="presOf" srcId="{9ED6FB5D-B039-4FE7-831C-A4224B64D346}" destId="{3E56DDE4-72AA-3B4C-87DD-49C179912572}" srcOrd="0" destOrd="1" presId="urn:microsoft.com/office/officeart/2005/8/layout/hierarchy3"/>
    <dgm:cxn modelId="{E29DC151-01B8-447D-A1B2-4E82372B0E9B}" type="presOf" srcId="{C51BE483-18E7-4488-A49A-7BD2A5038E10}" destId="{98A8057B-A7BE-4D3B-8F8F-1C364FDA4D12}" srcOrd="0" destOrd="2" presId="urn:microsoft.com/office/officeart/2005/8/layout/hierarchy3"/>
    <dgm:cxn modelId="{6DE85952-AC58-44C7-B659-538015665849}" type="presOf" srcId="{94C2906F-64F6-47B2-8A1D-5F26219154F3}" destId="{01B29938-AE30-41E9-B9B0-B78184733BFE}" srcOrd="0" destOrd="1" presId="urn:microsoft.com/office/officeart/2005/8/layout/hierarchy3"/>
    <dgm:cxn modelId="{4E99B954-7283-864A-AC05-251E5965EECB}" type="presOf" srcId="{3DA66840-F709-483D-A267-C60752474C89}" destId="{F13FFB7B-26A0-4C49-81EE-540E6CC16FEA}" srcOrd="0" destOrd="0" presId="urn:microsoft.com/office/officeart/2005/8/layout/hierarchy3"/>
    <dgm:cxn modelId="{A7382A55-CF02-4EA3-8DAD-1F5093C916FC}" type="presOf" srcId="{737B39CF-DD1E-464F-9B0E-28A7E6E7B202}" destId="{65EA4181-AEF4-4FF5-BDCE-DED0CEE2FC77}" srcOrd="0" destOrd="0" presId="urn:microsoft.com/office/officeart/2005/8/layout/hierarchy3"/>
    <dgm:cxn modelId="{07EEFA57-63BD-7343-BAE6-C91F1E3963A8}" type="presOf" srcId="{1D1F9A61-E354-498B-8768-18C81360445F}" destId="{AA75392C-8C13-4F94-BAC1-F0C6E0049186}" srcOrd="0" destOrd="1" presId="urn:microsoft.com/office/officeart/2005/8/layout/hierarchy3"/>
    <dgm:cxn modelId="{776FC058-A026-42CB-B33B-FBD34BBE1501}" type="presOf" srcId="{F0CCD1C2-CB83-4A95-9F8F-222ABEF7D77B}" destId="{5F91F758-1376-43C8-ACA4-7E68C8F8766A}" srcOrd="0" destOrd="0" presId="urn:microsoft.com/office/officeart/2005/8/layout/hierarchy3"/>
    <dgm:cxn modelId="{0D98CE58-7540-6A45-A9AF-0FB01652D97E}" type="presOf" srcId="{318A5B50-DB8E-AC43-A66F-29CAC57217C7}" destId="{623F787F-6550-454F-9934-D0CDFCF995EB}" srcOrd="0" destOrd="0" presId="urn:microsoft.com/office/officeart/2005/8/layout/hierarchy3"/>
    <dgm:cxn modelId="{944C9F59-7719-4700-9B2B-829CF4929676}" type="presOf" srcId="{143FF7D1-4739-47EC-A605-C626635582B7}" destId="{D047E360-35F0-4B07-B18B-E9DB1BAFE3DD}" srcOrd="0" destOrd="1" presId="urn:microsoft.com/office/officeart/2005/8/layout/hierarchy3"/>
    <dgm:cxn modelId="{671B895A-B78F-45A1-BB63-86FC8AE33D0F}" srcId="{DF51A02B-ABF8-4786-B0E5-6941AFFBD86D}" destId="{FEBC965E-27B2-4DC5-B47C-74E34382E81E}" srcOrd="2" destOrd="0" parTransId="{3DA66840-F709-483D-A267-C60752474C89}" sibTransId="{0AAF96A5-DAA6-4DD8-ABAD-54F1A09C15E9}"/>
    <dgm:cxn modelId="{E5D2B05A-14EC-114F-9220-6367A608D3BA}" type="presOf" srcId="{61E0C330-A894-4443-8C7E-8573753A4208}" destId="{F48F63BB-728C-444D-96E1-5A5871811DA4}" srcOrd="0" destOrd="0" presId="urn:microsoft.com/office/officeart/2005/8/layout/hierarchy3"/>
    <dgm:cxn modelId="{DF24FA7E-FA78-4C75-82AE-1BBFE8DF5D41}" srcId="{6710F5AD-D889-4F80-9763-2D61690F0391}" destId="{9ACDB558-6A19-4D63-BCA8-49E193FFD0E0}" srcOrd="0" destOrd="0" parTransId="{CFDD953D-0E18-4BF5-9EC2-757720FF2E7E}" sibTransId="{B62E8301-AC89-4235-B803-95D3DE6834A5}"/>
    <dgm:cxn modelId="{2DAD047F-9055-4903-B8B9-A47339B93E4C}" type="presOf" srcId="{F0477AD7-FC33-469D-90BF-E4C5A85E4666}" destId="{6F99AC67-452E-4B33-9D82-8A545A8448F7}" srcOrd="1" destOrd="0" presId="urn:microsoft.com/office/officeart/2005/8/layout/hierarchy3"/>
    <dgm:cxn modelId="{21837F80-2CEF-4DF8-8390-F6A13A78EAA4}" srcId="{1F86D733-49BA-4C0B-8612-5BBC2C6A179C}" destId="{FCCCBD7A-8DFF-4230-A505-71AB99144AB6}" srcOrd="0" destOrd="0" parTransId="{F52571B4-7A15-4A92-8714-E48F5384C401}" sibTransId="{FC6686DB-DC94-4210-BAB7-95611D132AE5}"/>
    <dgm:cxn modelId="{642F5181-203A-4B61-92BD-159E4ECE66D7}" type="presOf" srcId="{020DD7BC-DCED-4B68-AAD2-F59CD33BEEB6}" destId="{9082E644-B917-42EB-84C1-23244536ECAB}" srcOrd="0" destOrd="1" presId="urn:microsoft.com/office/officeart/2005/8/layout/hierarchy3"/>
    <dgm:cxn modelId="{3D5DA882-38EA-4243-BC9D-A4FEF876FBE4}" type="presOf" srcId="{E4C18CD2-17CD-4881-BB37-469DFC4834DB}" destId="{398C7942-6379-4502-830E-4A19EF44D087}" srcOrd="0" destOrd="1" presId="urn:microsoft.com/office/officeart/2005/8/layout/hierarchy3"/>
    <dgm:cxn modelId="{1486BE82-E195-41DB-8132-FE87FCFA044B}" type="presOf" srcId="{5CF151A3-7509-4CCD-9C1F-184E2F1D746E}" destId="{57826354-C7D3-4C8A-A68F-DEEFB6C9F31B}" srcOrd="0" destOrd="0" presId="urn:microsoft.com/office/officeart/2005/8/layout/hierarchy3"/>
    <dgm:cxn modelId="{F5BA4083-CAAD-0840-98F6-8E9B21B6D7DE}" type="presOf" srcId="{685C54AA-0C63-5D4B-BF88-247B393BE72D}" destId="{5DDE756A-1EEA-4A47-9B22-D1B5A82F3C26}" srcOrd="0" destOrd="0" presId="urn:microsoft.com/office/officeart/2005/8/layout/hierarchy3"/>
    <dgm:cxn modelId="{2D2D7184-7191-46FC-99FD-899D6917C339}" srcId="{37713444-D3B6-4C76-98BA-79F2F91C1510}" destId="{C51BE483-18E7-4488-A49A-7BD2A5038E10}" srcOrd="1" destOrd="0" parTransId="{AB4C9AD1-038D-45BB-9159-9C8DF44C4833}" sibTransId="{6E74EDC5-9102-43F3-A032-2CE9C24D9769}"/>
    <dgm:cxn modelId="{10EC4A86-8365-CE41-8DF5-600861AB4C01}" type="presOf" srcId="{41C193F6-9DD0-D54B-822D-B12039170AA5}" destId="{5DDE756A-1EEA-4A47-9B22-D1B5A82F3C26}" srcOrd="0" destOrd="1" presId="urn:microsoft.com/office/officeart/2005/8/layout/hierarchy3"/>
    <dgm:cxn modelId="{52F77F8A-EAF5-4B79-8366-6F08A36AE9AD}" srcId="{1E776A2D-D106-4F4C-A798-C70438C7BB5C}" destId="{9389F7A9-52D4-410E-8B94-F4A939E4919F}" srcOrd="1" destOrd="0" parTransId="{1BC9D634-98B1-437B-B6B1-600D6DBE6E36}" sibTransId="{C2A6FD1A-F074-42A4-BF30-1A75FA5270A8}"/>
    <dgm:cxn modelId="{0B76AF8A-9671-4FA8-AC81-7793CD2DAF18}" srcId="{35625F8B-23EC-4470-8FC7-7B2399BC313F}" destId="{B24F6641-B10A-4B6F-B216-296EE3452001}" srcOrd="2" destOrd="0" parTransId="{D6673711-B9A7-44BB-BC6C-E60755A4FBD1}" sibTransId="{83F9B39D-20CF-4F17-9339-725AB0289981}"/>
    <dgm:cxn modelId="{9CD3CE8A-E59C-5B4F-A120-2FD34B952833}" srcId="{FCB65725-282B-4869-9E67-145C01CD2B81}" destId="{685C54AA-0C63-5D4B-BF88-247B393BE72D}" srcOrd="1" destOrd="0" parTransId="{D36AF5F7-69C8-0149-88EB-D97DE4D97F1D}" sibTransId="{615B5F5B-1298-4D4F-91AB-D7A7FFEFCA10}"/>
    <dgm:cxn modelId="{837F148B-0E50-4E7B-A629-3B490EB9D562}" srcId="{01E0141C-97B8-403F-BE90-6702BBDF486D}" destId="{F0AE6E6C-79BA-4726-9208-D9CBFCA1F4B4}" srcOrd="2" destOrd="0" parTransId="{79223794-1F20-41F8-8068-1E5BE0B90840}" sibTransId="{29260E9B-39EA-425C-89D6-E4DC7CCF86A4}"/>
    <dgm:cxn modelId="{94594B8E-722A-42FE-9BB4-677864DDF8ED}" type="presOf" srcId="{30BE2D00-DF8B-4096-BEBD-F5661A3B109A}" destId="{1687AD4C-DF13-4895-B30E-2C15B642CF03}" srcOrd="0" destOrd="0" presId="urn:microsoft.com/office/officeart/2005/8/layout/hierarchy3"/>
    <dgm:cxn modelId="{EACFB88E-DF76-41B9-B8ED-37E4AA5F646C}" srcId="{FCB65725-282B-4869-9E67-145C01CD2B81}" destId="{5420401F-A14F-40E5-A75C-423B830C1BBF}" srcOrd="2" destOrd="0" parTransId="{1C3DCF61-392E-4671-A57F-533AE5594382}" sibTransId="{B8A38113-1B1D-43FC-8EB3-5CE4585FDC45}"/>
    <dgm:cxn modelId="{9C0BC38E-A02E-4CF9-ACCB-1ED7109F6D37}" type="presOf" srcId="{D7DC786D-6B13-481D-B80C-693003114671}" destId="{403F5268-2DCC-4F00-9ECD-D5B1C347E352}" srcOrd="0" destOrd="1" presId="urn:microsoft.com/office/officeart/2005/8/layout/hierarchy3"/>
    <dgm:cxn modelId="{EFAFE78E-1680-4574-9CDA-8926115DA46F}" srcId="{D3AACF26-26CF-484D-8442-B002145E614F}" destId="{53EC2422-D1D0-4C3F-B3B7-4D0927EBD4EE}" srcOrd="0" destOrd="0" parTransId="{F7F0F879-39FA-43C2-A5AA-360CCFA4F1E2}" sibTransId="{51D84A09-A510-4603-817A-2BF95A4D7469}"/>
    <dgm:cxn modelId="{97D7C291-6893-4F04-9795-DD655C119961}" type="presOf" srcId="{B24F6641-B10A-4B6F-B216-296EE3452001}" destId="{8D46DB3C-BC5D-4247-B0CA-6355C206D433}" srcOrd="0" destOrd="0" presId="urn:microsoft.com/office/officeart/2005/8/layout/hierarchy3"/>
    <dgm:cxn modelId="{08C33997-F569-41A2-8B0D-DF2F2CBA9EE2}" type="presOf" srcId="{3611A2EC-96AD-411B-BA01-F46A0FCA6AE0}" destId="{8E900F7F-4B1B-4CE9-A818-7F8E85593A23}" srcOrd="0" destOrd="0" presId="urn:microsoft.com/office/officeart/2005/8/layout/hierarchy3"/>
    <dgm:cxn modelId="{B770569B-CCD0-4C64-9E58-57177FA30590}" type="presOf" srcId="{FCCCBD7A-8DFF-4230-A505-71AB99144AB6}" destId="{AFF077F1-0A34-4F8A-B4F9-796BF4D1603E}" srcOrd="0" destOrd="1" presId="urn:microsoft.com/office/officeart/2005/8/layout/hierarchy3"/>
    <dgm:cxn modelId="{C4469C9D-8520-4286-942A-CA7B4B21948F}" type="presOf" srcId="{144AECBF-A4F0-4614-AFA0-B5C3802F257F}" destId="{41CCF1D3-0D40-4D45-A512-7E71E99254DE}" srcOrd="0" destOrd="0" presId="urn:microsoft.com/office/officeart/2005/8/layout/hierarchy3"/>
    <dgm:cxn modelId="{45ECCE9F-38E4-4B6D-822B-3D1CD1B25075}" srcId="{01E0141C-97B8-403F-BE90-6702BBDF486D}" destId="{CD1CC4C7-C1EB-47DF-AA0F-8A6883D281A0}" srcOrd="0" destOrd="0" parTransId="{6834C97F-DEAE-4D1E-B701-539664C57187}" sibTransId="{5410256E-6B7B-4B72-8074-171FC18E3DD9}"/>
    <dgm:cxn modelId="{E2DF3CA0-DFC7-8B4F-9BD0-3152FE87156E}" type="presOf" srcId="{6710F5AD-D889-4F80-9763-2D61690F0391}" destId="{300F5C64-58AC-4DED-AC83-615C5F0EF58C}" srcOrd="0" destOrd="0" presId="urn:microsoft.com/office/officeart/2005/8/layout/hierarchy3"/>
    <dgm:cxn modelId="{55634CA0-AB09-4E81-9762-DB24F99BB9CA}" type="presOf" srcId="{C8CBD55A-990C-4082-AAE6-B7340EDDB545}" destId="{2330E305-4780-4EED-9F2C-2E11A0FE603E}" srcOrd="0" destOrd="0" presId="urn:microsoft.com/office/officeart/2005/8/layout/hierarchy3"/>
    <dgm:cxn modelId="{C69AD4A0-5BD3-4A0E-8FEF-5C4F5E46A7BD}" srcId="{60B9C488-A084-4848-9291-86F0A77CEEA8}" destId="{F929475C-19D7-42D1-B449-1526FC08A37C}" srcOrd="1" destOrd="0" parTransId="{63C753F2-974D-4582-AF3A-880802C2159B}" sibTransId="{74AF4032-6BE2-4A73-AB9E-27E504E21F60}"/>
    <dgm:cxn modelId="{3CB5F4A1-3AEA-904C-86B3-360B01BF390D}" type="presOf" srcId="{FEBC965E-27B2-4DC5-B47C-74E34382E81E}" destId="{3E56DDE4-72AA-3B4C-87DD-49C179912572}" srcOrd="0" destOrd="0" presId="urn:microsoft.com/office/officeart/2005/8/layout/hierarchy3"/>
    <dgm:cxn modelId="{FE3852A4-17AF-493E-8937-AD3688ACF7B9}" type="presOf" srcId="{1E776A2D-D106-4F4C-A798-C70438C7BB5C}" destId="{D047E360-35F0-4B07-B18B-E9DB1BAFE3DD}" srcOrd="0" destOrd="0" presId="urn:microsoft.com/office/officeart/2005/8/layout/hierarchy3"/>
    <dgm:cxn modelId="{285C7CA4-26EA-4544-84B2-C561367052D5}" srcId="{DF51A02B-ABF8-4786-B0E5-6941AFFBD86D}" destId="{798CDECF-2F77-401A-815B-B6BD38414336}" srcOrd="4" destOrd="0" parTransId="{2DE6C2F9-1BD0-4E2A-8482-F7AE5EC1A64C}" sibTransId="{40423FFA-F4AD-4A58-A69C-8AACB8F61F2B}"/>
    <dgm:cxn modelId="{9ACC0BA7-E63D-4A1D-989B-F84A4D870B9F}" type="presOf" srcId="{C1BF83C7-C7B8-4A9B-B890-17C693B5FAA9}" destId="{6A1C92A3-EACD-4AD7-AFE6-A656DE687636}" srcOrd="0" destOrd="1" presId="urn:microsoft.com/office/officeart/2005/8/layout/hierarchy3"/>
    <dgm:cxn modelId="{90D361A8-DCE8-4700-81CE-2BA1B8C425D9}" type="presOf" srcId="{F929475C-19D7-42D1-B449-1526FC08A37C}" destId="{6A1C92A3-EACD-4AD7-AFE6-A656DE687636}" srcOrd="0" destOrd="2" presId="urn:microsoft.com/office/officeart/2005/8/layout/hierarchy3"/>
    <dgm:cxn modelId="{227D9DA8-75FB-464E-B61F-A245F343DB18}" type="presOf" srcId="{1C3DCF61-392E-4671-A57F-533AE5594382}" destId="{FDEAF695-5657-42F2-9046-DAE617F39029}" srcOrd="0" destOrd="0" presId="urn:microsoft.com/office/officeart/2005/8/layout/hierarchy3"/>
    <dgm:cxn modelId="{46C2D1A8-E591-6D41-83DD-98BDE496E85B}" type="presOf" srcId="{F09160BE-6F4A-429C-9F21-613E64E97A4E}" destId="{B3FAD46B-C95F-4172-BDCC-B7F14FD1F73C}" srcOrd="0" destOrd="0" presId="urn:microsoft.com/office/officeart/2005/8/layout/hierarchy3"/>
    <dgm:cxn modelId="{56C6F5A8-CFFA-764D-AA38-6F28EFAD2EBB}" srcId="{DF51A02B-ABF8-4786-B0E5-6941AFFBD86D}" destId="{61E0C330-A894-4443-8C7E-8573753A4208}" srcOrd="1" destOrd="0" parTransId="{318A5B50-DB8E-AC43-A66F-29CAC57217C7}" sibTransId="{89904D58-9F1D-3144-A5CC-FF74F2316DA8}"/>
    <dgm:cxn modelId="{D7BD93AB-41BC-4E4D-9B82-23FD4B3626DA}" srcId="{35625F8B-23EC-4470-8FC7-7B2399BC313F}" destId="{DF51A02B-ABF8-4786-B0E5-6941AFFBD86D}" srcOrd="0" destOrd="0" parTransId="{39A4DA20-8313-4DCD-88AA-9BE313612F67}" sibTransId="{26AE184C-0BD6-4C03-A834-CB39F1373BB9}"/>
    <dgm:cxn modelId="{CA2525AE-236B-441B-BB36-04E14FC81462}" srcId="{1B846662-0124-42DF-937B-FDAF0A3015AB}" destId="{D3AACF26-26CF-484D-8442-B002145E614F}" srcOrd="2" destOrd="0" parTransId="{30BE2D00-DF8B-4096-BEBD-F5661A3B109A}" sibTransId="{6DF73D7F-60A9-4FDB-BC5D-84FCC52BC478}"/>
    <dgm:cxn modelId="{7B5F35AF-D4AC-4B4C-B50A-9EB087A71678}" type="presOf" srcId="{D36AF5F7-69C8-0149-88EB-D97DE4D97F1D}" destId="{BBF12935-9061-CD42-B45C-9CD3A5D3819C}" srcOrd="0" destOrd="0" presId="urn:microsoft.com/office/officeart/2005/8/layout/hierarchy3"/>
    <dgm:cxn modelId="{58121EB0-A0BF-4FFD-9A09-65313DB46AF0}" srcId="{B24F6641-B10A-4B6F-B216-296EE3452001}" destId="{78F16B12-921D-4E04-9C2D-EBE5CF480BF7}" srcOrd="0" destOrd="0" parTransId="{D67976D8-4E96-4D97-8F82-E2BCAE52522F}" sibTransId="{0C98C968-0419-499D-9490-D4494EDE316B}"/>
    <dgm:cxn modelId="{A93ACAB1-175D-47F3-92BD-84E100F3AAE3}" type="presOf" srcId="{78F16B12-921D-4E04-9C2D-EBE5CF480BF7}" destId="{01B29938-AE30-41E9-B9B0-B78184733BFE}" srcOrd="0" destOrd="0" presId="urn:microsoft.com/office/officeart/2005/8/layout/hierarchy3"/>
    <dgm:cxn modelId="{609F2FB2-AB65-0A4E-84F8-3069894E862C}" type="presOf" srcId="{DBC25AB0-D819-4BC5-8935-989645A740AF}" destId="{DDC508BE-401C-7042-816A-DEABE1DF5CAD}" srcOrd="0" destOrd="1" presId="urn:microsoft.com/office/officeart/2005/8/layout/hierarchy3"/>
    <dgm:cxn modelId="{3A712EB3-2E33-48FF-A434-715A857A64C2}" type="presOf" srcId="{1B846662-0124-42DF-937B-FDAF0A3015AB}" destId="{F09AD3FD-B36E-4053-9A40-97819C76EB19}" srcOrd="0" destOrd="0" presId="urn:microsoft.com/office/officeart/2005/8/layout/hierarchy3"/>
    <dgm:cxn modelId="{D513CBB4-2433-4E39-A5DD-602E8C6FE877}" type="presOf" srcId="{0F52A43B-57BE-46DC-8081-4419F5D66369}" destId="{398C7942-6379-4502-830E-4A19EF44D087}" srcOrd="0" destOrd="0" presId="urn:microsoft.com/office/officeart/2005/8/layout/hierarchy3"/>
    <dgm:cxn modelId="{2A80EEB5-5BCA-416F-A5CA-26B1B431C3AC}" type="presOf" srcId="{FF466317-1C73-488A-A138-91D33567780B}" destId="{513CBAC4-B217-4D17-8C1B-75340BFC9AA9}" srcOrd="0" destOrd="0" presId="urn:microsoft.com/office/officeart/2005/8/layout/hierarchy3"/>
    <dgm:cxn modelId="{AC9E62B9-DBFC-824C-B4AD-16126F978387}" srcId="{61E0C330-A894-4443-8C7E-8573753A4208}" destId="{12839D22-E96F-A542-89C4-2D1081C3D80C}" srcOrd="0" destOrd="0" parTransId="{4FAB0493-0DD8-6F48-A683-C6DE59EA45EB}" sibTransId="{1A14701D-71EC-4F4E-BB65-0DBA1BD88352}"/>
    <dgm:cxn modelId="{6A3B84B9-BD08-654E-BB4A-5541E3B99BFA}" type="presOf" srcId="{EBDD30DF-16F6-40B2-94E5-64C8F894C4F7}" destId="{DDC508BE-401C-7042-816A-DEABE1DF5CAD}" srcOrd="0" destOrd="0" presId="urn:microsoft.com/office/officeart/2005/8/layout/hierarchy3"/>
    <dgm:cxn modelId="{5CB289B9-28A5-47FF-9361-CCCBC7A60C60}" srcId="{1F86D733-49BA-4C0B-8612-5BBC2C6A179C}" destId="{A47ACCF0-06B1-4673-AA8D-EF3A9DD0775E}" srcOrd="1" destOrd="0" parTransId="{E1514410-C721-4A53-ABFB-A4BCFDAA22DB}" sibTransId="{A53B9025-150D-4F81-872C-D8E670BB5C6E}"/>
    <dgm:cxn modelId="{00E30DBA-5EF2-4584-9CF7-BE38D66F97DD}" type="presOf" srcId="{C7691431-2531-4AF7-AF03-FECC74534406}" destId="{6362B09D-EA43-4603-8FDC-89CC69A29CE5}" srcOrd="0" destOrd="0" presId="urn:microsoft.com/office/officeart/2005/8/layout/hierarchy3"/>
    <dgm:cxn modelId="{C05457BA-0495-4F0C-8F48-8A1E0071C14F}" type="presOf" srcId="{C078849E-8276-4EAD-A148-18DAD4B5556F}" destId="{6BFDC613-39EB-4593-990C-53685480EFE7}" srcOrd="0" destOrd="2" presId="urn:microsoft.com/office/officeart/2005/8/layout/hierarchy3"/>
    <dgm:cxn modelId="{DCFDF7BA-4816-4DEF-B8E4-A9A4407E5C3E}" type="presOf" srcId="{B24F6641-B10A-4B6F-B216-296EE3452001}" destId="{DFF5C887-ABCA-4F6A-A8F9-0DA3127F9D38}" srcOrd="1" destOrd="0" presId="urn:microsoft.com/office/officeart/2005/8/layout/hierarchy3"/>
    <dgm:cxn modelId="{D41750C1-EB42-4D00-A343-AAB6CAFFEC57}" type="presOf" srcId="{64662CD0-516E-4CB9-B257-EEDEDAA9CB61}" destId="{E74CB5F1-1742-4346-8E79-A286B8F9F64A}" srcOrd="0" destOrd="2" presId="urn:microsoft.com/office/officeart/2005/8/layout/hierarchy3"/>
    <dgm:cxn modelId="{455507C2-73AA-4079-9B14-08F0FF0C21CC}" type="presOf" srcId="{A47ACCF0-06B1-4673-AA8D-EF3A9DD0775E}" destId="{AFF077F1-0A34-4F8A-B4F9-796BF4D1603E}" srcOrd="0" destOrd="2" presId="urn:microsoft.com/office/officeart/2005/8/layout/hierarchy3"/>
    <dgm:cxn modelId="{08D91FC3-B9B0-46F6-AA47-70F21665E15F}" type="presOf" srcId="{1F86D733-49BA-4C0B-8612-5BBC2C6A179C}" destId="{AFF077F1-0A34-4F8A-B4F9-796BF4D1603E}" srcOrd="0" destOrd="0" presId="urn:microsoft.com/office/officeart/2005/8/layout/hierarchy3"/>
    <dgm:cxn modelId="{2DCD7AC6-ED93-4078-A1F9-321B07BE8E10}" srcId="{5CF151A3-7509-4CCD-9C1F-184E2F1D746E}" destId="{9B1E1D82-E29C-4C01-B418-774F138FB2E5}" srcOrd="1" destOrd="0" parTransId="{32F46F20-FE57-4BEA-96B1-83CA78C9A5DF}" sibTransId="{B9642796-75BB-452E-A5BD-BD806E79A3FC}"/>
    <dgm:cxn modelId="{B9153ECD-CCB9-4EDE-87EA-6F4C38D275D6}" type="presOf" srcId="{CD1CC4C7-C1EB-47DF-AA0F-8A6883D281A0}" destId="{6BFDC613-39EB-4593-990C-53685480EFE7}" srcOrd="0" destOrd="1" presId="urn:microsoft.com/office/officeart/2005/8/layout/hierarchy3"/>
    <dgm:cxn modelId="{5A0001D0-5F21-43B0-8C04-02C9B84D1062}" type="presOf" srcId="{CE861F83-43E8-4E23-8C7D-1318C2B7D778}" destId="{0B81629D-0324-4DE9-8A41-13185CFA7BAF}" srcOrd="0" destOrd="0" presId="urn:microsoft.com/office/officeart/2005/8/layout/hierarchy3"/>
    <dgm:cxn modelId="{3DC0B0D5-4F8C-47A2-9004-134393982FA1}" type="presOf" srcId="{2BE682D1-98DE-4BAA-9254-88BD8C95CE72}" destId="{287A07BC-1CED-44A8-AE98-BB857504D432}" srcOrd="0" destOrd="0" presId="urn:microsoft.com/office/officeart/2005/8/layout/hierarchy3"/>
    <dgm:cxn modelId="{E1D6FFD5-894B-43F5-AECF-0D6F539EAC5C}" type="presOf" srcId="{F891FA47-8D59-4FD5-9295-3B14B8220383}" destId="{9082E644-B917-42EB-84C1-23244536ECAB}" srcOrd="0" destOrd="0" presId="urn:microsoft.com/office/officeart/2005/8/layout/hierarchy3"/>
    <dgm:cxn modelId="{58F30FD6-6F06-B44B-8527-C51B52193F42}" type="presOf" srcId="{9ACDB558-6A19-4D63-BCA8-49E193FFD0E0}" destId="{300F5C64-58AC-4DED-AC83-615C5F0EF58C}" srcOrd="0" destOrd="1" presId="urn:microsoft.com/office/officeart/2005/8/layout/hierarchy3"/>
    <dgm:cxn modelId="{6E8FE6D7-6F85-4C20-848D-AD2435F34770}" srcId="{F0477AD7-FC33-469D-90BF-E4C5A85E4666}" destId="{C7691431-2531-4AF7-AF03-FECC74534406}" srcOrd="1" destOrd="0" parTransId="{FF466317-1C73-488A-A138-91D33567780B}" sibTransId="{4E5C03A9-6A2A-4F1D-8BB3-524F6E849219}"/>
    <dgm:cxn modelId="{F30601DB-4C7D-4804-8FD5-E5E2DE61AD1D}" srcId="{F0477AD7-FC33-469D-90BF-E4C5A85E4666}" destId="{99D83667-EDDD-4BCE-B60D-70570AA645DF}" srcOrd="2" destOrd="0" parTransId="{34FFC075-CB14-4AC0-B588-A657C9F6C5D9}" sibTransId="{00CA8328-FE48-4722-95A2-9050DE5BB7AC}"/>
    <dgm:cxn modelId="{E9F804DE-9EEC-4F85-9F7C-11A88250F468}" type="presOf" srcId="{CD92BDAE-2092-472A-825F-FDA17A5E8D52}" destId="{3B78FBB0-ED3E-4A8E-A5C6-0E9C9331302E}" srcOrd="0" destOrd="0" presId="urn:microsoft.com/office/officeart/2005/8/layout/hierarchy3"/>
    <dgm:cxn modelId="{A10750DE-2E64-4A74-B714-8BE3EEE7E5A7}" type="presOf" srcId="{0EC0293A-E519-40AE-8303-D00DFACAEBA0}" destId="{81A01588-7B37-4BC9-8065-E14DA914C370}" srcOrd="0" destOrd="0" presId="urn:microsoft.com/office/officeart/2005/8/layout/hierarchy3"/>
    <dgm:cxn modelId="{079B45DF-EF82-4789-B115-D88D005E7D44}" type="presOf" srcId="{D67976D8-4E96-4D97-8F82-E2BCAE52522F}" destId="{1A737E28-1EBA-4756-9473-3C5AFACA36B4}" srcOrd="0" destOrd="0" presId="urn:microsoft.com/office/officeart/2005/8/layout/hierarchy3"/>
    <dgm:cxn modelId="{9473EEE2-1365-4D4E-AEDE-4A81FA8AC6E1}" type="presOf" srcId="{F0AE6E6C-79BA-4726-9208-D9CBFCA1F4B4}" destId="{6BFDC613-39EB-4593-990C-53685480EFE7}" srcOrd="0" destOrd="3" presId="urn:microsoft.com/office/officeart/2005/8/layout/hierarchy3"/>
    <dgm:cxn modelId="{F57D06E3-4209-E146-8CAA-79C14D3718B4}" type="presOf" srcId="{2DE6C2F9-1BD0-4E2A-8482-F7AE5EC1A64C}" destId="{43A6D1A7-6676-3C43-8997-895FF84B0471}" srcOrd="0" destOrd="0" presId="urn:microsoft.com/office/officeart/2005/8/layout/hierarchy3"/>
    <dgm:cxn modelId="{0C20AFE3-4349-427D-8144-96A22DF3BA70}" type="presOf" srcId="{34FFC075-CB14-4AC0-B588-A657C9F6C5D9}" destId="{149A055E-C410-4217-9011-21E3DA40D58D}" srcOrd="0" destOrd="0" presId="urn:microsoft.com/office/officeart/2005/8/layout/hierarchy3"/>
    <dgm:cxn modelId="{459464E4-15F8-4102-AEC7-58BEFE8BFBBE}" type="presOf" srcId="{DF51A02B-ABF8-4786-B0E5-6941AFFBD86D}" destId="{24B4BCDB-FD0C-4B6B-9945-58E444F24A4F}" srcOrd="0" destOrd="0" presId="urn:microsoft.com/office/officeart/2005/8/layout/hierarchy3"/>
    <dgm:cxn modelId="{BF39B6E6-847E-40B3-8695-02CED5FAD0E5}" type="presOf" srcId="{35625F8B-23EC-4470-8FC7-7B2399BC313F}" destId="{07BCC1E0-0083-4037-BEDE-997E855030D6}" srcOrd="0" destOrd="0" presId="urn:microsoft.com/office/officeart/2005/8/layout/hierarchy3"/>
    <dgm:cxn modelId="{768961E9-EC3D-44DC-8DB0-DA027847AECC}" type="presOf" srcId="{F0477AD7-FC33-469D-90BF-E4C5A85E4666}" destId="{38546638-0A19-45FF-863E-76BA6B77C30E}" srcOrd="0" destOrd="0" presId="urn:microsoft.com/office/officeart/2005/8/layout/hierarchy3"/>
    <dgm:cxn modelId="{21ADA6EB-6CE3-4274-B625-06EF11E244C4}" type="presOf" srcId="{9B1E1D82-E29C-4C01-B418-774F138FB2E5}" destId="{57826354-C7D3-4C8A-A68F-DEEFB6C9F31B}" srcOrd="0" destOrd="2" presId="urn:microsoft.com/office/officeart/2005/8/layout/hierarchy3"/>
    <dgm:cxn modelId="{A18A1BEC-D880-6A49-847C-FF6C6B525B08}" type="presOf" srcId="{949D6F5D-4153-4A17-A453-1147658E068C}" destId="{87C540B9-D0B1-F24F-82AE-1E5DD746EB13}" srcOrd="0" destOrd="0" presId="urn:microsoft.com/office/officeart/2005/8/layout/hierarchy3"/>
    <dgm:cxn modelId="{A7E022ED-1DD7-43C5-8CFC-EA9963D2A94E}" type="presOf" srcId="{D3AACF26-26CF-484D-8442-B002145E614F}" destId="{E74CB5F1-1742-4346-8E79-A286B8F9F64A}" srcOrd="0" destOrd="0" presId="urn:microsoft.com/office/officeart/2005/8/layout/hierarchy3"/>
    <dgm:cxn modelId="{DFAC75ED-A7CB-493B-AAD4-0E15BF25C50A}" srcId="{1B846662-0124-42DF-937B-FDAF0A3015AB}" destId="{3687B301-C2B2-45C3-8E3B-6BF0BCA611A4}" srcOrd="0" destOrd="0" parTransId="{F0CCD1C2-CB83-4A95-9F8F-222ABEF7D77B}" sibTransId="{E37F4183-0C93-4C97-A92C-B1D066B8F026}"/>
    <dgm:cxn modelId="{3BBB8EEF-3A45-41DB-8F60-484E77EB71D3}" srcId="{F0477AD7-FC33-469D-90BF-E4C5A85E4666}" destId="{0EC0293A-E519-40AE-8303-D00DFACAEBA0}" srcOrd="0" destOrd="0" parTransId="{C8CBD55A-990C-4082-AAE6-B7340EDDB545}" sibTransId="{A5391FF7-7DFA-4027-91DC-436211623D9A}"/>
    <dgm:cxn modelId="{0D414AF4-F249-D648-A855-0EFC371C318F}" type="presOf" srcId="{82A26A3E-8763-4371-BCCF-8E6B9B697E4B}" destId="{E0869178-4CE9-0449-8AD2-432E691CC060}" srcOrd="0" destOrd="1" presId="urn:microsoft.com/office/officeart/2005/8/layout/hierarchy3"/>
    <dgm:cxn modelId="{40C533F5-8745-4A1D-99A2-0B3AD0A100AB}" type="presOf" srcId="{2905972D-6E30-4B0D-B0EF-38758F3E4B83}" destId="{2B412268-E86F-46A6-8D9B-740E4B16B31B}" srcOrd="0" destOrd="0" presId="urn:microsoft.com/office/officeart/2005/8/layout/hierarchy3"/>
    <dgm:cxn modelId="{B4CCDBF5-6FE1-4B22-8D64-C9265220887E}" srcId="{1E776A2D-D106-4F4C-A798-C70438C7BB5C}" destId="{143FF7D1-4739-47EC-A605-C626635582B7}" srcOrd="0" destOrd="0" parTransId="{9309564B-2A19-4263-8465-7564DA18D8DB}" sibTransId="{B30E7E54-E526-4357-8855-A7E18949D206}"/>
    <dgm:cxn modelId="{0CE9DFF5-E84E-624B-A180-A525734A15FF}" type="presOf" srcId="{5420401F-A14F-40E5-A75C-423B830C1BBF}" destId="{AA75392C-8C13-4F94-BAC1-F0C6E0049186}" srcOrd="0" destOrd="0" presId="urn:microsoft.com/office/officeart/2005/8/layout/hierarchy3"/>
    <dgm:cxn modelId="{8003C9FC-CEC6-48CB-8804-4446FE07F127}" srcId="{5420401F-A14F-40E5-A75C-423B830C1BBF}" destId="{1D1F9A61-E354-498B-8768-18C81360445F}" srcOrd="0" destOrd="0" parTransId="{DCAE35AD-65CE-4EC4-A4DE-A37BB5D7EAA8}" sibTransId="{429AD154-277F-47A6-98DF-B2EE8FD95FDB}"/>
    <dgm:cxn modelId="{DCAB87FD-D29B-460E-B08E-91A499F66ADB}" srcId="{F891FA47-8D59-4FD5-9295-3B14B8220383}" destId="{020DD7BC-DCED-4B68-AAD2-F59CD33BEEB6}" srcOrd="0" destOrd="0" parTransId="{976C0887-813E-4197-950F-BBD0B0489D23}" sibTransId="{38FE0217-7B30-4709-BBBE-5A64E87D778C}"/>
    <dgm:cxn modelId="{D90AEBFD-9A19-4590-8CB7-9E93F67B382F}" srcId="{35625F8B-23EC-4470-8FC7-7B2399BC313F}" destId="{FCB65725-282B-4869-9E67-145C01CD2B81}" srcOrd="1" destOrd="0" parTransId="{8B91493F-DA2B-470B-B594-467991777178}" sibTransId="{3054BA04-04AD-4A1C-863C-0E3DCDBE22B1}"/>
    <dgm:cxn modelId="{08F1E7FE-337C-48D7-9DEB-EAE514B5EE92}" srcId="{798CDECF-2F77-401A-815B-B6BD38414336}" destId="{82A26A3E-8763-4371-BCCF-8E6B9B697E4B}" srcOrd="0" destOrd="0" parTransId="{718004B5-BA9F-43CB-A7AA-325EE84140E6}" sibTransId="{144EF395-18A6-44D9-B887-8B8D548DAD00}"/>
    <dgm:cxn modelId="{7510CDFF-D267-41AA-83CA-2460AD538C53}" srcId="{B24F6641-B10A-4B6F-B216-296EE3452001}" destId="{5CF151A3-7509-4CCD-9C1F-184E2F1D746E}" srcOrd="4" destOrd="0" parTransId="{199182F6-934A-40EF-BDBB-EF4F407BA2B3}" sibTransId="{A8714F21-A27F-4D9B-BBEA-01A7BA542241}"/>
    <dgm:cxn modelId="{35F91A83-BD5F-4308-B9C3-A8E7B4F265D3}" type="presParOf" srcId="{07BCC1E0-0083-4037-BEDE-997E855030D6}" destId="{DE483A1A-36E8-40F7-BCD8-E7E1646B4C6B}" srcOrd="0" destOrd="0" presId="urn:microsoft.com/office/officeart/2005/8/layout/hierarchy3"/>
    <dgm:cxn modelId="{AB77774A-0E09-4D64-9035-0E571A099134}" type="presParOf" srcId="{DE483A1A-36E8-40F7-BCD8-E7E1646B4C6B}" destId="{E693EC09-5BEB-4480-A24A-227A9F3E722B}" srcOrd="0" destOrd="0" presId="urn:microsoft.com/office/officeart/2005/8/layout/hierarchy3"/>
    <dgm:cxn modelId="{E79D56E5-8A14-46A3-9F80-DD6B0192DF2F}" type="presParOf" srcId="{E693EC09-5BEB-4480-A24A-227A9F3E722B}" destId="{24B4BCDB-FD0C-4B6B-9945-58E444F24A4F}" srcOrd="0" destOrd="0" presId="urn:microsoft.com/office/officeart/2005/8/layout/hierarchy3"/>
    <dgm:cxn modelId="{E9A80EF1-8980-4AED-9961-9B0AC9A8D86E}" type="presParOf" srcId="{E693EC09-5BEB-4480-A24A-227A9F3E722B}" destId="{B0526C05-D532-49D6-9FD0-70AE86A7589B}" srcOrd="1" destOrd="0" presId="urn:microsoft.com/office/officeart/2005/8/layout/hierarchy3"/>
    <dgm:cxn modelId="{514A9F32-ED72-469F-941F-195572A9FC9B}" type="presParOf" srcId="{DE483A1A-36E8-40F7-BCD8-E7E1646B4C6B}" destId="{6E11F7C7-C082-4AD6-B186-BEECD6A9E56A}" srcOrd="1" destOrd="0" presId="urn:microsoft.com/office/officeart/2005/8/layout/hierarchy3"/>
    <dgm:cxn modelId="{B576F044-789E-434B-B527-82C5A95C3DA7}" type="presParOf" srcId="{6E11F7C7-C082-4AD6-B186-BEECD6A9E56A}" destId="{3B78FBB0-ED3E-4A8E-A5C6-0E9C9331302E}" srcOrd="0" destOrd="0" presId="urn:microsoft.com/office/officeart/2005/8/layout/hierarchy3"/>
    <dgm:cxn modelId="{3B42A5DF-7015-4D1C-8EB5-889A9FC901E3}" type="presParOf" srcId="{6E11F7C7-C082-4AD6-B186-BEECD6A9E56A}" destId="{9082E644-B917-42EB-84C1-23244536ECAB}" srcOrd="1" destOrd="0" presId="urn:microsoft.com/office/officeart/2005/8/layout/hierarchy3"/>
    <dgm:cxn modelId="{B6D4AF05-4B24-B84E-AA1F-42575C4D8492}" type="presParOf" srcId="{6E11F7C7-C082-4AD6-B186-BEECD6A9E56A}" destId="{623F787F-6550-454F-9934-D0CDFCF995EB}" srcOrd="2" destOrd="0" presId="urn:microsoft.com/office/officeart/2005/8/layout/hierarchy3"/>
    <dgm:cxn modelId="{60370AFB-CDF5-7A42-8A3E-36AD67D5A776}" type="presParOf" srcId="{6E11F7C7-C082-4AD6-B186-BEECD6A9E56A}" destId="{F48F63BB-728C-444D-96E1-5A5871811DA4}" srcOrd="3" destOrd="0" presId="urn:microsoft.com/office/officeart/2005/8/layout/hierarchy3"/>
    <dgm:cxn modelId="{C144C189-0B7F-194C-8D81-01C8669474B6}" type="presParOf" srcId="{6E11F7C7-C082-4AD6-B186-BEECD6A9E56A}" destId="{F13FFB7B-26A0-4C49-81EE-540E6CC16FEA}" srcOrd="4" destOrd="0" presId="urn:microsoft.com/office/officeart/2005/8/layout/hierarchy3"/>
    <dgm:cxn modelId="{4E529EE8-AAA3-C741-8ABE-754A1AD36126}" type="presParOf" srcId="{6E11F7C7-C082-4AD6-B186-BEECD6A9E56A}" destId="{3E56DDE4-72AA-3B4C-87DD-49C179912572}" srcOrd="5" destOrd="0" presId="urn:microsoft.com/office/officeart/2005/8/layout/hierarchy3"/>
    <dgm:cxn modelId="{850D13C2-72AB-264E-AADA-E869A5F708A6}" type="presParOf" srcId="{6E11F7C7-C082-4AD6-B186-BEECD6A9E56A}" destId="{87C540B9-D0B1-F24F-82AE-1E5DD746EB13}" srcOrd="6" destOrd="0" presId="urn:microsoft.com/office/officeart/2005/8/layout/hierarchy3"/>
    <dgm:cxn modelId="{632EE102-20DE-6842-AD8D-5BAEA41F325F}" type="presParOf" srcId="{6E11F7C7-C082-4AD6-B186-BEECD6A9E56A}" destId="{DDC508BE-401C-7042-816A-DEABE1DF5CAD}" srcOrd="7" destOrd="0" presId="urn:microsoft.com/office/officeart/2005/8/layout/hierarchy3"/>
    <dgm:cxn modelId="{5AB8F34D-B640-7148-8B67-C4C8F88F0B33}" type="presParOf" srcId="{6E11F7C7-C082-4AD6-B186-BEECD6A9E56A}" destId="{43A6D1A7-6676-3C43-8997-895FF84B0471}" srcOrd="8" destOrd="0" presId="urn:microsoft.com/office/officeart/2005/8/layout/hierarchy3"/>
    <dgm:cxn modelId="{C988DBA9-580B-7F4F-8915-847F888AA3FF}" type="presParOf" srcId="{6E11F7C7-C082-4AD6-B186-BEECD6A9E56A}" destId="{E0869178-4CE9-0449-8AD2-432E691CC060}" srcOrd="9" destOrd="0" presId="urn:microsoft.com/office/officeart/2005/8/layout/hierarchy3"/>
    <dgm:cxn modelId="{017FEC81-11F0-40B6-B025-F001B3E8D5D2}" type="presParOf" srcId="{07BCC1E0-0083-4037-BEDE-997E855030D6}" destId="{DE516518-EC57-4986-906A-D20FDAF2B62D}" srcOrd="1" destOrd="0" presId="urn:microsoft.com/office/officeart/2005/8/layout/hierarchy3"/>
    <dgm:cxn modelId="{567F37A5-5FF2-47C0-8743-2A79EC490330}" type="presParOf" srcId="{DE516518-EC57-4986-906A-D20FDAF2B62D}" destId="{65533D3A-D0DB-4E84-89B2-E67A32EEA167}" srcOrd="0" destOrd="0" presId="urn:microsoft.com/office/officeart/2005/8/layout/hierarchy3"/>
    <dgm:cxn modelId="{C125D43B-500D-4C04-96A6-CF37B7AD9F61}" type="presParOf" srcId="{65533D3A-D0DB-4E84-89B2-E67A32EEA167}" destId="{D6CA094F-4902-4841-8547-EDD2AA002B77}" srcOrd="0" destOrd="0" presId="urn:microsoft.com/office/officeart/2005/8/layout/hierarchy3"/>
    <dgm:cxn modelId="{755E9084-FAFE-41DF-9349-B6CAC3D0075F}" type="presParOf" srcId="{65533D3A-D0DB-4E84-89B2-E67A32EEA167}" destId="{BA3A4537-C506-4792-A37F-77CD9F1F927C}" srcOrd="1" destOrd="0" presId="urn:microsoft.com/office/officeart/2005/8/layout/hierarchy3"/>
    <dgm:cxn modelId="{D8D6C641-B785-4A5F-BE92-B0EDDF9D3762}" type="presParOf" srcId="{DE516518-EC57-4986-906A-D20FDAF2B62D}" destId="{B0E78EE5-99EB-4E19-86B1-33F6153E0707}" srcOrd="1" destOrd="0" presId="urn:microsoft.com/office/officeart/2005/8/layout/hierarchy3"/>
    <dgm:cxn modelId="{2DDAE8F0-91F9-4420-B15B-25D791335BCC}" type="presParOf" srcId="{B0E78EE5-99EB-4E19-86B1-33F6153E0707}" destId="{41CCF1D3-0D40-4D45-A512-7E71E99254DE}" srcOrd="0" destOrd="0" presId="urn:microsoft.com/office/officeart/2005/8/layout/hierarchy3"/>
    <dgm:cxn modelId="{4F8BBE00-C8D5-4CEA-B11B-A6A955A8214C}" type="presParOf" srcId="{B0E78EE5-99EB-4E19-86B1-33F6153E0707}" destId="{398C7942-6379-4502-830E-4A19EF44D087}" srcOrd="1" destOrd="0" presId="urn:microsoft.com/office/officeart/2005/8/layout/hierarchy3"/>
    <dgm:cxn modelId="{FEBB0895-0A4D-9C43-8BC1-786AD9767EA9}" type="presParOf" srcId="{B0E78EE5-99EB-4E19-86B1-33F6153E0707}" destId="{BBF12935-9061-CD42-B45C-9CD3A5D3819C}" srcOrd="2" destOrd="0" presId="urn:microsoft.com/office/officeart/2005/8/layout/hierarchy3"/>
    <dgm:cxn modelId="{A4B4BFC4-C5BE-724D-A063-CB0479F06BCB}" type="presParOf" srcId="{B0E78EE5-99EB-4E19-86B1-33F6153E0707}" destId="{5DDE756A-1EEA-4A47-9B22-D1B5A82F3C26}" srcOrd="3" destOrd="0" presId="urn:microsoft.com/office/officeart/2005/8/layout/hierarchy3"/>
    <dgm:cxn modelId="{53D79C8D-A718-1341-AD93-9B775F6E8253}" type="presParOf" srcId="{B0E78EE5-99EB-4E19-86B1-33F6153E0707}" destId="{FDEAF695-5657-42F2-9046-DAE617F39029}" srcOrd="4" destOrd="0" presId="urn:microsoft.com/office/officeart/2005/8/layout/hierarchy3"/>
    <dgm:cxn modelId="{B56741D4-E504-324F-ACFE-29CD84AF070D}" type="presParOf" srcId="{B0E78EE5-99EB-4E19-86B1-33F6153E0707}" destId="{AA75392C-8C13-4F94-BAC1-F0C6E0049186}" srcOrd="5" destOrd="0" presId="urn:microsoft.com/office/officeart/2005/8/layout/hierarchy3"/>
    <dgm:cxn modelId="{FC05A950-A312-6D4C-B04C-93BC5AAA2A46}" type="presParOf" srcId="{B0E78EE5-99EB-4E19-86B1-33F6153E0707}" destId="{B3FAD46B-C95F-4172-BDCC-B7F14FD1F73C}" srcOrd="6" destOrd="0" presId="urn:microsoft.com/office/officeart/2005/8/layout/hierarchy3"/>
    <dgm:cxn modelId="{C916239B-8685-B546-82DE-5768569B519D}" type="presParOf" srcId="{B0E78EE5-99EB-4E19-86B1-33F6153E0707}" destId="{300F5C64-58AC-4DED-AC83-615C5F0EF58C}" srcOrd="7" destOrd="0" presId="urn:microsoft.com/office/officeart/2005/8/layout/hierarchy3"/>
    <dgm:cxn modelId="{67907BE9-08DE-49F6-A7F6-9058EC9A0C48}" type="presParOf" srcId="{07BCC1E0-0083-4037-BEDE-997E855030D6}" destId="{B69F10D7-F08C-4DCC-9589-33DC25B65FC5}" srcOrd="2" destOrd="0" presId="urn:microsoft.com/office/officeart/2005/8/layout/hierarchy3"/>
    <dgm:cxn modelId="{207FA8F1-779F-49DE-A872-ACDE86728597}" type="presParOf" srcId="{B69F10D7-F08C-4DCC-9589-33DC25B65FC5}" destId="{05392956-E6CE-4A49-8E25-98E7431D8D99}" srcOrd="0" destOrd="0" presId="urn:microsoft.com/office/officeart/2005/8/layout/hierarchy3"/>
    <dgm:cxn modelId="{58718490-645C-4B67-8454-EBCF32C79D78}" type="presParOf" srcId="{05392956-E6CE-4A49-8E25-98E7431D8D99}" destId="{8D46DB3C-BC5D-4247-B0CA-6355C206D433}" srcOrd="0" destOrd="0" presId="urn:microsoft.com/office/officeart/2005/8/layout/hierarchy3"/>
    <dgm:cxn modelId="{B4177A96-719D-43E7-97D8-B1F06BB88B83}" type="presParOf" srcId="{05392956-E6CE-4A49-8E25-98E7431D8D99}" destId="{DFF5C887-ABCA-4F6A-A8F9-0DA3127F9D38}" srcOrd="1" destOrd="0" presId="urn:microsoft.com/office/officeart/2005/8/layout/hierarchy3"/>
    <dgm:cxn modelId="{6EE8B37C-48CE-4D3A-8EB2-EA4936953E4A}" type="presParOf" srcId="{B69F10D7-F08C-4DCC-9589-33DC25B65FC5}" destId="{9832410D-8F17-4ED6-8E8F-DCE6AD00B756}" srcOrd="1" destOrd="0" presId="urn:microsoft.com/office/officeart/2005/8/layout/hierarchy3"/>
    <dgm:cxn modelId="{24FE4609-2F9B-42B5-918F-9FDAB3A5D691}" type="presParOf" srcId="{9832410D-8F17-4ED6-8E8F-DCE6AD00B756}" destId="{1A737E28-1EBA-4756-9473-3C5AFACA36B4}" srcOrd="0" destOrd="0" presId="urn:microsoft.com/office/officeart/2005/8/layout/hierarchy3"/>
    <dgm:cxn modelId="{A3B7F178-EEFC-4E9F-8DE5-14BEC146714B}" type="presParOf" srcId="{9832410D-8F17-4ED6-8E8F-DCE6AD00B756}" destId="{01B29938-AE30-41E9-B9B0-B78184733BFE}" srcOrd="1" destOrd="0" presId="urn:microsoft.com/office/officeart/2005/8/layout/hierarchy3"/>
    <dgm:cxn modelId="{478B53D4-7508-451F-BC6A-EFD93282069F}" type="presParOf" srcId="{9832410D-8F17-4ED6-8E8F-DCE6AD00B756}" destId="{287A07BC-1CED-44A8-AE98-BB857504D432}" srcOrd="2" destOrd="0" presId="urn:microsoft.com/office/officeart/2005/8/layout/hierarchy3"/>
    <dgm:cxn modelId="{8731CB1B-AF8A-4BFF-A531-95DF846845D9}" type="presParOf" srcId="{9832410D-8F17-4ED6-8E8F-DCE6AD00B756}" destId="{6BFDC613-39EB-4593-990C-53685480EFE7}" srcOrd="3" destOrd="0" presId="urn:microsoft.com/office/officeart/2005/8/layout/hierarchy3"/>
    <dgm:cxn modelId="{E2BC0BCC-8F26-4644-98B1-7A678594F597}" type="presParOf" srcId="{9832410D-8F17-4ED6-8E8F-DCE6AD00B756}" destId="{8E900F7F-4B1B-4CE9-A818-7F8E85593A23}" srcOrd="4" destOrd="0" presId="urn:microsoft.com/office/officeart/2005/8/layout/hierarchy3"/>
    <dgm:cxn modelId="{E907DF25-F2FA-4CFC-BAEC-08CB77EB912C}" type="presParOf" srcId="{9832410D-8F17-4ED6-8E8F-DCE6AD00B756}" destId="{6A1C92A3-EACD-4AD7-AFE6-A656DE687636}" srcOrd="5" destOrd="0" presId="urn:microsoft.com/office/officeart/2005/8/layout/hierarchy3"/>
    <dgm:cxn modelId="{0722EEA6-A55A-4F07-8190-15B1323BCEDF}" type="presParOf" srcId="{9832410D-8F17-4ED6-8E8F-DCE6AD00B756}" destId="{65EA4181-AEF4-4FF5-BDCE-DED0CEE2FC77}" srcOrd="6" destOrd="0" presId="urn:microsoft.com/office/officeart/2005/8/layout/hierarchy3"/>
    <dgm:cxn modelId="{9E985D7A-A147-44F0-B57B-FA543B38A37D}" type="presParOf" srcId="{9832410D-8F17-4ED6-8E8F-DCE6AD00B756}" destId="{AFF077F1-0A34-4F8A-B4F9-796BF4D1603E}" srcOrd="7" destOrd="0" presId="urn:microsoft.com/office/officeart/2005/8/layout/hierarchy3"/>
    <dgm:cxn modelId="{CAE03132-7E7F-49F9-88A0-E42FEE041C69}" type="presParOf" srcId="{9832410D-8F17-4ED6-8E8F-DCE6AD00B756}" destId="{1B844DD9-9CBB-467A-89ED-18F970A15A71}" srcOrd="8" destOrd="0" presId="urn:microsoft.com/office/officeart/2005/8/layout/hierarchy3"/>
    <dgm:cxn modelId="{430C0EDF-7794-44AA-91DD-FBF2E9CC2110}" type="presParOf" srcId="{9832410D-8F17-4ED6-8E8F-DCE6AD00B756}" destId="{57826354-C7D3-4C8A-A68F-DEEFB6C9F31B}" srcOrd="9" destOrd="0" presId="urn:microsoft.com/office/officeart/2005/8/layout/hierarchy3"/>
    <dgm:cxn modelId="{CF812B4B-C23C-4A08-AA7B-DF11ED3EB756}" type="presParOf" srcId="{07BCC1E0-0083-4037-BEDE-997E855030D6}" destId="{05AC0D44-1B61-4452-B84E-9FAF26E89C7B}" srcOrd="3" destOrd="0" presId="urn:microsoft.com/office/officeart/2005/8/layout/hierarchy3"/>
    <dgm:cxn modelId="{71D84100-CE5B-4D5B-AEAF-C928D9829802}" type="presParOf" srcId="{05AC0D44-1B61-4452-B84E-9FAF26E89C7B}" destId="{6185C02A-B5C9-4177-B35C-0B8218B839B4}" srcOrd="0" destOrd="0" presId="urn:microsoft.com/office/officeart/2005/8/layout/hierarchy3"/>
    <dgm:cxn modelId="{0B29B739-5D8E-4477-9026-9C495C308F66}" type="presParOf" srcId="{6185C02A-B5C9-4177-B35C-0B8218B839B4}" destId="{F09AD3FD-B36E-4053-9A40-97819C76EB19}" srcOrd="0" destOrd="0" presId="urn:microsoft.com/office/officeart/2005/8/layout/hierarchy3"/>
    <dgm:cxn modelId="{BF91C3BC-77A4-488A-AEB5-5B0B936E0051}" type="presParOf" srcId="{6185C02A-B5C9-4177-B35C-0B8218B839B4}" destId="{BC20E616-5BE7-4399-AB25-84F3C2D09485}" srcOrd="1" destOrd="0" presId="urn:microsoft.com/office/officeart/2005/8/layout/hierarchy3"/>
    <dgm:cxn modelId="{C319C50A-BF44-47E5-A97B-0979EADF2BC4}" type="presParOf" srcId="{05AC0D44-1B61-4452-B84E-9FAF26E89C7B}" destId="{6A99538F-FCD0-4BFB-A143-0B5F2C8BD8B5}" srcOrd="1" destOrd="0" presId="urn:microsoft.com/office/officeart/2005/8/layout/hierarchy3"/>
    <dgm:cxn modelId="{F338AC3C-A0B9-486B-8947-C1D5C62EB9BC}" type="presParOf" srcId="{6A99538F-FCD0-4BFB-A143-0B5F2C8BD8B5}" destId="{5F91F758-1376-43C8-ACA4-7E68C8F8766A}" srcOrd="0" destOrd="0" presId="urn:microsoft.com/office/officeart/2005/8/layout/hierarchy3"/>
    <dgm:cxn modelId="{E0AD16E3-8440-4812-8845-B015ABC3476D}" type="presParOf" srcId="{6A99538F-FCD0-4BFB-A143-0B5F2C8BD8B5}" destId="{D590EE9E-60E2-4E44-8516-D633E2397727}" srcOrd="1" destOrd="0" presId="urn:microsoft.com/office/officeart/2005/8/layout/hierarchy3"/>
    <dgm:cxn modelId="{31CBD292-DB59-439D-AC74-1F1EC9F93AC4}" type="presParOf" srcId="{6A99538F-FCD0-4BFB-A143-0B5F2C8BD8B5}" destId="{2B412268-E86F-46A6-8D9B-740E4B16B31B}" srcOrd="2" destOrd="0" presId="urn:microsoft.com/office/officeart/2005/8/layout/hierarchy3"/>
    <dgm:cxn modelId="{64AD230A-3710-4CA8-95B7-42B9A86F5C78}" type="presParOf" srcId="{6A99538F-FCD0-4BFB-A143-0B5F2C8BD8B5}" destId="{403F5268-2DCC-4F00-9ECD-D5B1C347E352}" srcOrd="3" destOrd="0" presId="urn:microsoft.com/office/officeart/2005/8/layout/hierarchy3"/>
    <dgm:cxn modelId="{0C1AA11D-4550-4515-9449-9EA840D2647C}" type="presParOf" srcId="{6A99538F-FCD0-4BFB-A143-0B5F2C8BD8B5}" destId="{1687AD4C-DF13-4895-B30E-2C15B642CF03}" srcOrd="4" destOrd="0" presId="urn:microsoft.com/office/officeart/2005/8/layout/hierarchy3"/>
    <dgm:cxn modelId="{D17ACFF0-EFC6-4533-86F7-63F6CB1EB091}" type="presParOf" srcId="{6A99538F-FCD0-4BFB-A143-0B5F2C8BD8B5}" destId="{E74CB5F1-1742-4346-8E79-A286B8F9F64A}" srcOrd="5" destOrd="0" presId="urn:microsoft.com/office/officeart/2005/8/layout/hierarchy3"/>
    <dgm:cxn modelId="{DF42C0CA-5899-43ED-9184-0FBDB5A8D5EC}" type="presParOf" srcId="{6A99538F-FCD0-4BFB-A143-0B5F2C8BD8B5}" destId="{B6F76597-2E00-473C-95AA-4CFCBA309114}" srcOrd="6" destOrd="0" presId="urn:microsoft.com/office/officeart/2005/8/layout/hierarchy3"/>
    <dgm:cxn modelId="{A9E5ED04-359B-44A1-ACA6-E7D70017E3C9}" type="presParOf" srcId="{6A99538F-FCD0-4BFB-A143-0B5F2C8BD8B5}" destId="{98A8057B-A7BE-4D3B-8F8F-1C364FDA4D12}" srcOrd="7" destOrd="0" presId="urn:microsoft.com/office/officeart/2005/8/layout/hierarchy3"/>
    <dgm:cxn modelId="{A2AB58D0-725E-4E9C-9A47-E6574526EC4A}" type="presParOf" srcId="{6A99538F-FCD0-4BFB-A143-0B5F2C8BD8B5}" destId="{0B81629D-0324-4DE9-8A41-13185CFA7BAF}" srcOrd="8" destOrd="0" presId="urn:microsoft.com/office/officeart/2005/8/layout/hierarchy3"/>
    <dgm:cxn modelId="{3CB94860-B70C-412D-9237-CE414D4E27C0}" type="presParOf" srcId="{6A99538F-FCD0-4BFB-A143-0B5F2C8BD8B5}" destId="{D047E360-35F0-4B07-B18B-E9DB1BAFE3DD}" srcOrd="9" destOrd="0" presId="urn:microsoft.com/office/officeart/2005/8/layout/hierarchy3"/>
    <dgm:cxn modelId="{EB4AAC5D-C487-4F46-83D9-FA7ED2D511B8}" type="presParOf" srcId="{07BCC1E0-0083-4037-BEDE-997E855030D6}" destId="{9BCBB856-9F00-4E73-815B-BCEDCFC78443}" srcOrd="4" destOrd="0" presId="urn:microsoft.com/office/officeart/2005/8/layout/hierarchy3"/>
    <dgm:cxn modelId="{CFFB571D-11A7-4457-9ED0-611913D04A98}" type="presParOf" srcId="{9BCBB856-9F00-4E73-815B-BCEDCFC78443}" destId="{102F141F-3793-4B2F-986F-182798403C26}" srcOrd="0" destOrd="0" presId="urn:microsoft.com/office/officeart/2005/8/layout/hierarchy3"/>
    <dgm:cxn modelId="{AE982532-B383-412F-BA08-5D61F2F043BE}" type="presParOf" srcId="{102F141F-3793-4B2F-986F-182798403C26}" destId="{38546638-0A19-45FF-863E-76BA6B77C30E}" srcOrd="0" destOrd="0" presId="urn:microsoft.com/office/officeart/2005/8/layout/hierarchy3"/>
    <dgm:cxn modelId="{CA7C0BF9-F632-4ED0-9E86-7AAD2C3A7BD2}" type="presParOf" srcId="{102F141F-3793-4B2F-986F-182798403C26}" destId="{6F99AC67-452E-4B33-9D82-8A545A8448F7}" srcOrd="1" destOrd="0" presId="urn:microsoft.com/office/officeart/2005/8/layout/hierarchy3"/>
    <dgm:cxn modelId="{D0EEC356-1F4C-43B5-A35B-9BBB0595A890}" type="presParOf" srcId="{9BCBB856-9F00-4E73-815B-BCEDCFC78443}" destId="{574519FF-853A-4B18-B5FA-B915E5073C58}" srcOrd="1" destOrd="0" presId="urn:microsoft.com/office/officeart/2005/8/layout/hierarchy3"/>
    <dgm:cxn modelId="{A006E73D-DF2A-4DEC-AACA-BA741D67027B}" type="presParOf" srcId="{574519FF-853A-4B18-B5FA-B915E5073C58}" destId="{2330E305-4780-4EED-9F2C-2E11A0FE603E}" srcOrd="0" destOrd="0" presId="urn:microsoft.com/office/officeart/2005/8/layout/hierarchy3"/>
    <dgm:cxn modelId="{49E73610-0CA7-4473-9D5D-F3A3A075E6FF}" type="presParOf" srcId="{574519FF-853A-4B18-B5FA-B915E5073C58}" destId="{81A01588-7B37-4BC9-8065-E14DA914C370}" srcOrd="1" destOrd="0" presId="urn:microsoft.com/office/officeart/2005/8/layout/hierarchy3"/>
    <dgm:cxn modelId="{272E7F2B-C48C-4F1A-A4FF-3230B08FC3F1}" type="presParOf" srcId="{574519FF-853A-4B18-B5FA-B915E5073C58}" destId="{513CBAC4-B217-4D17-8C1B-75340BFC9AA9}" srcOrd="2" destOrd="0" presId="urn:microsoft.com/office/officeart/2005/8/layout/hierarchy3"/>
    <dgm:cxn modelId="{65D334CA-62B1-4986-B7BD-8869D0A6FDE5}" type="presParOf" srcId="{574519FF-853A-4B18-B5FA-B915E5073C58}" destId="{6362B09D-EA43-4603-8FDC-89CC69A29CE5}" srcOrd="3" destOrd="0" presId="urn:microsoft.com/office/officeart/2005/8/layout/hierarchy3"/>
    <dgm:cxn modelId="{2B46FD45-6872-4B65-9C63-B009119F9530}" type="presParOf" srcId="{574519FF-853A-4B18-B5FA-B915E5073C58}" destId="{149A055E-C410-4217-9011-21E3DA40D58D}" srcOrd="4" destOrd="0" presId="urn:microsoft.com/office/officeart/2005/8/layout/hierarchy3"/>
    <dgm:cxn modelId="{82B53249-6FEC-4250-A0D6-945CFB1AA739}" type="presParOf" srcId="{574519FF-853A-4B18-B5FA-B915E5073C58}" destId="{14D3392B-3653-4A58-9BA5-47BD5A55FFA7}" srcOrd="5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237D6-EB37-43DC-A844-3E9B6B3E8930}">
      <dsp:nvSpPr>
        <dsp:cNvPr id="0" name=""/>
        <dsp:cNvSpPr/>
      </dsp:nvSpPr>
      <dsp:spPr>
        <a:xfrm>
          <a:off x="10777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Pedro Lopes</a:t>
          </a:r>
        </a:p>
      </dsp:txBody>
      <dsp:txXfrm>
        <a:off x="172127" y="870267"/>
        <a:ext cx="1470079" cy="537833"/>
      </dsp:txXfrm>
    </dsp:sp>
    <dsp:sp modelId="{76A8CE39-D4ED-4EBF-ADDC-A26AABF76D08}">
      <dsp:nvSpPr>
        <dsp:cNvPr id="0" name=""/>
        <dsp:cNvSpPr/>
      </dsp:nvSpPr>
      <dsp:spPr>
        <a:xfrm>
          <a:off x="10777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1</a:t>
          </a:r>
        </a:p>
      </dsp:txBody>
      <dsp:txXfrm>
        <a:off x="10777" y="1408101"/>
        <a:ext cx="1631429" cy="2072968"/>
      </dsp:txXfrm>
    </dsp:sp>
    <dsp:sp modelId="{3D50ADAB-9571-4779-86E3-6D4AFD32EF07}">
      <dsp:nvSpPr>
        <dsp:cNvPr id="0" name=""/>
        <dsp:cNvSpPr/>
      </dsp:nvSpPr>
      <dsp:spPr>
        <a:xfrm>
          <a:off x="1751030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Vasco Martins</a:t>
          </a:r>
        </a:p>
      </dsp:txBody>
      <dsp:txXfrm>
        <a:off x="1912380" y="870267"/>
        <a:ext cx="1470079" cy="537833"/>
      </dsp:txXfrm>
    </dsp:sp>
    <dsp:sp modelId="{48FB56DA-6144-4C51-8E56-4AC9C5CC6EE3}">
      <dsp:nvSpPr>
        <dsp:cNvPr id="0" name=""/>
        <dsp:cNvSpPr/>
      </dsp:nvSpPr>
      <dsp:spPr>
        <a:xfrm>
          <a:off x="1751030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2</a:t>
          </a:r>
        </a:p>
      </dsp:txBody>
      <dsp:txXfrm>
        <a:off x="1751030" y="1408101"/>
        <a:ext cx="1631429" cy="2072968"/>
      </dsp:txXfrm>
    </dsp:sp>
    <dsp:sp modelId="{55C0573C-9654-4E8B-B722-688C46FC5099}">
      <dsp:nvSpPr>
        <dsp:cNvPr id="0" name=""/>
        <dsp:cNvSpPr/>
      </dsp:nvSpPr>
      <dsp:spPr>
        <a:xfrm>
          <a:off x="3491283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Tiago Dias</a:t>
          </a:r>
        </a:p>
      </dsp:txBody>
      <dsp:txXfrm>
        <a:off x="3652633" y="870267"/>
        <a:ext cx="1470079" cy="537833"/>
      </dsp:txXfrm>
    </dsp:sp>
    <dsp:sp modelId="{9FB6926F-8856-45A0-BB69-B514776C2CA7}">
      <dsp:nvSpPr>
        <dsp:cNvPr id="0" name=""/>
        <dsp:cNvSpPr/>
      </dsp:nvSpPr>
      <dsp:spPr>
        <a:xfrm>
          <a:off x="3491283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3</a:t>
          </a:r>
        </a:p>
      </dsp:txBody>
      <dsp:txXfrm>
        <a:off x="3491283" y="1408101"/>
        <a:ext cx="1631429" cy="2072968"/>
      </dsp:txXfrm>
    </dsp:sp>
    <dsp:sp modelId="{562ED114-0B78-4AA0-BC99-78B4ABF0EB04}">
      <dsp:nvSpPr>
        <dsp:cNvPr id="0" name=""/>
        <dsp:cNvSpPr/>
      </dsp:nvSpPr>
      <dsp:spPr>
        <a:xfrm>
          <a:off x="5231536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Miguel Pereira</a:t>
          </a:r>
        </a:p>
      </dsp:txBody>
      <dsp:txXfrm>
        <a:off x="5392886" y="870267"/>
        <a:ext cx="1470079" cy="537833"/>
      </dsp:txXfrm>
    </dsp:sp>
    <dsp:sp modelId="{259E2CB8-AE1F-4863-8141-58D51898FFC1}">
      <dsp:nvSpPr>
        <dsp:cNvPr id="0" name=""/>
        <dsp:cNvSpPr/>
      </dsp:nvSpPr>
      <dsp:spPr>
        <a:xfrm>
          <a:off x="5231536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4</a:t>
          </a:r>
        </a:p>
      </dsp:txBody>
      <dsp:txXfrm>
        <a:off x="5231536" y="1408101"/>
        <a:ext cx="1631429" cy="2072968"/>
      </dsp:txXfrm>
    </dsp:sp>
    <dsp:sp modelId="{F18D7A26-C748-442B-95EB-61FD0B22F08B}">
      <dsp:nvSpPr>
        <dsp:cNvPr id="0" name=""/>
        <dsp:cNvSpPr/>
      </dsp:nvSpPr>
      <dsp:spPr>
        <a:xfrm>
          <a:off x="6971789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António </a:t>
          </a:r>
          <a:r>
            <a:rPr lang="en-US" sz="1400" kern="1200" dirty="0" err="1"/>
            <a:t>Quendera</a:t>
          </a:r>
          <a:endParaRPr lang="en-US" sz="1400" kern="1200" dirty="0"/>
        </a:p>
      </dsp:txBody>
      <dsp:txXfrm>
        <a:off x="7133139" y="870267"/>
        <a:ext cx="1470079" cy="537833"/>
      </dsp:txXfrm>
    </dsp:sp>
    <dsp:sp modelId="{0DDFD239-9F23-48AC-9E88-8B727780803D}">
      <dsp:nvSpPr>
        <dsp:cNvPr id="0" name=""/>
        <dsp:cNvSpPr/>
      </dsp:nvSpPr>
      <dsp:spPr>
        <a:xfrm>
          <a:off x="6971789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5</a:t>
          </a:r>
        </a:p>
      </dsp:txBody>
      <dsp:txXfrm>
        <a:off x="6971789" y="1408101"/>
        <a:ext cx="1631429" cy="2072968"/>
      </dsp:txXfrm>
    </dsp:sp>
    <dsp:sp modelId="{F410CDE2-C501-478A-AD92-75812D3D1261}">
      <dsp:nvSpPr>
        <dsp:cNvPr id="0" name=""/>
        <dsp:cNvSpPr/>
      </dsp:nvSpPr>
      <dsp:spPr>
        <a:xfrm>
          <a:off x="8712043" y="870267"/>
          <a:ext cx="1792779" cy="537833"/>
        </a:xfrm>
        <a:prstGeom prst="chevron">
          <a:avLst>
            <a:gd name="adj" fmla="val 3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408" tIns="66408" rIns="66408" bIns="6640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Bernardo Santos</a:t>
          </a:r>
        </a:p>
      </dsp:txBody>
      <dsp:txXfrm>
        <a:off x="8873393" y="870267"/>
        <a:ext cx="1470079" cy="537833"/>
      </dsp:txXfrm>
    </dsp:sp>
    <dsp:sp modelId="{EC088EC5-362F-4A28-AB17-70894E90F506}">
      <dsp:nvSpPr>
        <dsp:cNvPr id="0" name=""/>
        <dsp:cNvSpPr/>
      </dsp:nvSpPr>
      <dsp:spPr>
        <a:xfrm>
          <a:off x="8712043" y="1408101"/>
          <a:ext cx="1631429" cy="2072968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19" tIns="128919" rIns="128919" bIns="257838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Team Member 6</a:t>
          </a:r>
        </a:p>
      </dsp:txBody>
      <dsp:txXfrm>
        <a:off x="8712043" y="1408101"/>
        <a:ext cx="1631429" cy="2072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4BCDB-FD0C-4B6B-9945-58E444F24A4F}">
      <dsp:nvSpPr>
        <dsp:cNvPr id="0" name=""/>
        <dsp:cNvSpPr/>
      </dsp:nvSpPr>
      <dsp:spPr>
        <a:xfrm>
          <a:off x="2154021" y="1075"/>
          <a:ext cx="1096278" cy="548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February</a:t>
          </a:r>
          <a:endParaRPr lang="pt-PT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70075" y="17129"/>
        <a:ext cx="1064170" cy="516031"/>
      </dsp:txXfrm>
    </dsp:sp>
    <dsp:sp modelId="{3B78FBB0-ED3E-4A8E-A5C6-0E9C9331302E}">
      <dsp:nvSpPr>
        <dsp:cNvPr id="0" name=""/>
        <dsp:cNvSpPr/>
      </dsp:nvSpPr>
      <dsp:spPr>
        <a:xfrm>
          <a:off x="2263649" y="549214"/>
          <a:ext cx="109627" cy="411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104"/>
              </a:lnTo>
              <a:lnTo>
                <a:pt x="109627" y="4111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2E644-B917-42EB-84C1-23244536ECAB}">
      <dsp:nvSpPr>
        <dsp:cNvPr id="0" name=""/>
        <dsp:cNvSpPr/>
      </dsp:nvSpPr>
      <dsp:spPr>
        <a:xfrm>
          <a:off x="2373277" y="686249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Proof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of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concept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(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sensors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antenna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)</a:t>
          </a:r>
        </a:p>
      </dsp:txBody>
      <dsp:txXfrm>
        <a:off x="2389331" y="702303"/>
        <a:ext cx="844914" cy="516031"/>
      </dsp:txXfrm>
    </dsp:sp>
    <dsp:sp modelId="{434841BD-795E-4A59-AB11-C722F20BB65E}">
      <dsp:nvSpPr>
        <dsp:cNvPr id="0" name=""/>
        <dsp:cNvSpPr/>
      </dsp:nvSpPr>
      <dsp:spPr>
        <a:xfrm>
          <a:off x="2263649" y="549214"/>
          <a:ext cx="109627" cy="109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278"/>
              </a:lnTo>
              <a:lnTo>
                <a:pt x="109627" y="1096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00F2F-2306-43FD-A6D7-91EB481364B6}">
      <dsp:nvSpPr>
        <dsp:cNvPr id="0" name=""/>
        <dsp:cNvSpPr/>
      </dsp:nvSpPr>
      <dsp:spPr>
        <a:xfrm>
          <a:off x="2373277" y="1371423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Charging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method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optimization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331" y="1387477"/>
        <a:ext cx="844914" cy="516031"/>
      </dsp:txXfrm>
    </dsp:sp>
    <dsp:sp modelId="{30401F17-F0EF-4314-8CF6-84015BBF53B6}">
      <dsp:nvSpPr>
        <dsp:cNvPr id="0" name=""/>
        <dsp:cNvSpPr/>
      </dsp:nvSpPr>
      <dsp:spPr>
        <a:xfrm>
          <a:off x="2263649" y="549214"/>
          <a:ext cx="109627" cy="1781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1452"/>
              </a:lnTo>
              <a:lnTo>
                <a:pt x="109627" y="17814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C25CF-65D8-4284-87BA-23D498B4CD91}">
      <dsp:nvSpPr>
        <dsp:cNvPr id="0" name=""/>
        <dsp:cNvSpPr/>
      </dsp:nvSpPr>
      <dsp:spPr>
        <a:xfrm>
          <a:off x="2373277" y="2056597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colecting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331" y="2072651"/>
        <a:ext cx="844914" cy="516031"/>
      </dsp:txXfrm>
    </dsp:sp>
    <dsp:sp modelId="{D919DD88-CE3F-4A0A-B4F9-662C768AB267}">
      <dsp:nvSpPr>
        <dsp:cNvPr id="0" name=""/>
        <dsp:cNvSpPr/>
      </dsp:nvSpPr>
      <dsp:spPr>
        <a:xfrm>
          <a:off x="2263649" y="549214"/>
          <a:ext cx="109627" cy="24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6627"/>
              </a:lnTo>
              <a:lnTo>
                <a:pt x="109627" y="2466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AAE92-3C46-4242-B9FC-70CB67E9DF97}">
      <dsp:nvSpPr>
        <dsp:cNvPr id="0" name=""/>
        <dsp:cNvSpPr/>
      </dsp:nvSpPr>
      <dsp:spPr>
        <a:xfrm>
          <a:off x="2373277" y="2741772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definition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331" y="2757826"/>
        <a:ext cx="844914" cy="516031"/>
      </dsp:txXfrm>
    </dsp:sp>
    <dsp:sp modelId="{0976FBCF-3252-4E96-8665-F74CB7BD4EAC}">
      <dsp:nvSpPr>
        <dsp:cNvPr id="0" name=""/>
        <dsp:cNvSpPr/>
      </dsp:nvSpPr>
      <dsp:spPr>
        <a:xfrm>
          <a:off x="2263649" y="549214"/>
          <a:ext cx="109627" cy="3151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1801"/>
              </a:lnTo>
              <a:lnTo>
                <a:pt x="109627" y="31518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E119B-8E49-4658-BF5F-FE5BB9910ACE}">
      <dsp:nvSpPr>
        <dsp:cNvPr id="0" name=""/>
        <dsp:cNvSpPr/>
      </dsp:nvSpPr>
      <dsp:spPr>
        <a:xfrm>
          <a:off x="2373277" y="3426946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pt-PT" sz="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Sketch</a:t>
          </a:r>
        </a:p>
      </dsp:txBody>
      <dsp:txXfrm>
        <a:off x="2389331" y="3443000"/>
        <a:ext cx="844914" cy="516031"/>
      </dsp:txXfrm>
    </dsp:sp>
    <dsp:sp modelId="{DF57F240-397D-4275-9218-FD2746E3DC46}">
      <dsp:nvSpPr>
        <dsp:cNvPr id="0" name=""/>
        <dsp:cNvSpPr/>
      </dsp:nvSpPr>
      <dsp:spPr>
        <a:xfrm>
          <a:off x="2263649" y="549214"/>
          <a:ext cx="109627" cy="3836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6975"/>
              </a:lnTo>
              <a:lnTo>
                <a:pt x="109627" y="38369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DBA13-EB82-4237-83A7-AC37DC43F321}">
      <dsp:nvSpPr>
        <dsp:cNvPr id="0" name=""/>
        <dsp:cNvSpPr/>
      </dsp:nvSpPr>
      <dsp:spPr>
        <a:xfrm>
          <a:off x="2373277" y="4112120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Site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set-up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331" y="4128174"/>
        <a:ext cx="844914" cy="516031"/>
      </dsp:txXfrm>
    </dsp:sp>
    <dsp:sp modelId="{D6CA094F-4902-4841-8547-EDD2AA002B77}">
      <dsp:nvSpPr>
        <dsp:cNvPr id="0" name=""/>
        <dsp:cNvSpPr/>
      </dsp:nvSpPr>
      <dsp:spPr>
        <a:xfrm>
          <a:off x="3524369" y="1075"/>
          <a:ext cx="1096278" cy="548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March</a:t>
          </a:r>
          <a:endParaRPr lang="pt-PT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540423" y="17129"/>
        <a:ext cx="1064170" cy="516031"/>
      </dsp:txXfrm>
    </dsp:sp>
    <dsp:sp modelId="{689296D8-421A-47DC-9464-563C98FFF35E}">
      <dsp:nvSpPr>
        <dsp:cNvPr id="0" name=""/>
        <dsp:cNvSpPr/>
      </dsp:nvSpPr>
      <dsp:spPr>
        <a:xfrm>
          <a:off x="3633997" y="549214"/>
          <a:ext cx="109627" cy="411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104"/>
              </a:lnTo>
              <a:lnTo>
                <a:pt x="109627" y="4111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B9C68-DE40-4A17-9180-5723F35AA3E2}">
      <dsp:nvSpPr>
        <dsp:cNvPr id="0" name=""/>
        <dsp:cNvSpPr/>
      </dsp:nvSpPr>
      <dsp:spPr>
        <a:xfrm>
          <a:off x="3743625" y="686249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Eletronics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calibration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59679" y="702303"/>
        <a:ext cx="844914" cy="516031"/>
      </dsp:txXfrm>
    </dsp:sp>
    <dsp:sp modelId="{41CCF1D3-0D40-4D45-A512-7E71E99254DE}">
      <dsp:nvSpPr>
        <dsp:cNvPr id="0" name=""/>
        <dsp:cNvSpPr/>
      </dsp:nvSpPr>
      <dsp:spPr>
        <a:xfrm>
          <a:off x="3633997" y="549214"/>
          <a:ext cx="109627" cy="109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278"/>
              </a:lnTo>
              <a:lnTo>
                <a:pt x="109627" y="1096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C7942-6379-4502-830E-4A19EF44D087}">
      <dsp:nvSpPr>
        <dsp:cNvPr id="0" name=""/>
        <dsp:cNvSpPr/>
      </dsp:nvSpPr>
      <dsp:spPr>
        <a:xfrm>
          <a:off x="3743625" y="1371423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Bracelet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modulation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59679" y="1387477"/>
        <a:ext cx="844914" cy="516031"/>
      </dsp:txXfrm>
    </dsp:sp>
    <dsp:sp modelId="{BE36731C-4906-4436-8D3D-01758A77D409}">
      <dsp:nvSpPr>
        <dsp:cNvPr id="0" name=""/>
        <dsp:cNvSpPr/>
      </dsp:nvSpPr>
      <dsp:spPr>
        <a:xfrm>
          <a:off x="3633997" y="549214"/>
          <a:ext cx="109627" cy="1781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1452"/>
              </a:lnTo>
              <a:lnTo>
                <a:pt x="109627" y="17814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2CFCB-196C-404F-A344-6C3AFD73EA08}">
      <dsp:nvSpPr>
        <dsp:cNvPr id="0" name=""/>
        <dsp:cNvSpPr/>
      </dsp:nvSpPr>
      <dsp:spPr>
        <a:xfrm>
          <a:off x="3743625" y="2056597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colecting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Padron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identification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59679" y="2072651"/>
        <a:ext cx="844914" cy="516031"/>
      </dsp:txXfrm>
    </dsp:sp>
    <dsp:sp modelId="{8C85BD85-EFBE-451E-A44D-A931737E216A}">
      <dsp:nvSpPr>
        <dsp:cNvPr id="0" name=""/>
        <dsp:cNvSpPr/>
      </dsp:nvSpPr>
      <dsp:spPr>
        <a:xfrm>
          <a:off x="3633997" y="549214"/>
          <a:ext cx="109627" cy="24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6627"/>
              </a:lnTo>
              <a:lnTo>
                <a:pt x="109627" y="2466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4142-7EDC-41B7-9101-25D1F4471641}">
      <dsp:nvSpPr>
        <dsp:cNvPr id="0" name=""/>
        <dsp:cNvSpPr/>
      </dsp:nvSpPr>
      <dsp:spPr>
        <a:xfrm>
          <a:off x="3743625" y="2741772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Router Development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59679" y="2757826"/>
        <a:ext cx="844914" cy="516031"/>
      </dsp:txXfrm>
    </dsp:sp>
    <dsp:sp modelId="{FDEAF695-5657-42F2-9046-DAE617F39029}">
      <dsp:nvSpPr>
        <dsp:cNvPr id="0" name=""/>
        <dsp:cNvSpPr/>
      </dsp:nvSpPr>
      <dsp:spPr>
        <a:xfrm>
          <a:off x="3633997" y="549214"/>
          <a:ext cx="109627" cy="3151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1801"/>
              </a:lnTo>
              <a:lnTo>
                <a:pt x="109627" y="31518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5392C-8C13-4F94-BAC1-F0C6E0049186}">
      <dsp:nvSpPr>
        <dsp:cNvPr id="0" name=""/>
        <dsp:cNvSpPr/>
      </dsp:nvSpPr>
      <dsp:spPr>
        <a:xfrm>
          <a:off x="3743625" y="3426946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View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59679" y="3443000"/>
        <a:ext cx="844914" cy="516031"/>
      </dsp:txXfrm>
    </dsp:sp>
    <dsp:sp modelId="{8D46DB3C-BC5D-4247-B0CA-6355C206D433}">
      <dsp:nvSpPr>
        <dsp:cNvPr id="0" name=""/>
        <dsp:cNvSpPr/>
      </dsp:nvSpPr>
      <dsp:spPr>
        <a:xfrm>
          <a:off x="4894718" y="1075"/>
          <a:ext cx="1096278" cy="548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April</a:t>
          </a:r>
          <a:endParaRPr lang="pt-PT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910772" y="17129"/>
        <a:ext cx="1064170" cy="516031"/>
      </dsp:txXfrm>
    </dsp:sp>
    <dsp:sp modelId="{1A737E28-1EBA-4756-9473-3C5AFACA36B4}">
      <dsp:nvSpPr>
        <dsp:cNvPr id="0" name=""/>
        <dsp:cNvSpPr/>
      </dsp:nvSpPr>
      <dsp:spPr>
        <a:xfrm>
          <a:off x="5004346" y="549214"/>
          <a:ext cx="109627" cy="411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104"/>
              </a:lnTo>
              <a:lnTo>
                <a:pt x="109627" y="4111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29938-AE30-41E9-B9B0-B78184733BFE}">
      <dsp:nvSpPr>
        <dsp:cNvPr id="0" name=""/>
        <dsp:cNvSpPr/>
      </dsp:nvSpPr>
      <dsp:spPr>
        <a:xfrm>
          <a:off x="5113973" y="686249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6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assembly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130027" y="702303"/>
        <a:ext cx="844914" cy="516031"/>
      </dsp:txXfrm>
    </dsp:sp>
    <dsp:sp modelId="{6ABAA986-7F97-413F-9214-2394BB6C5C6D}">
      <dsp:nvSpPr>
        <dsp:cNvPr id="0" name=""/>
        <dsp:cNvSpPr/>
      </dsp:nvSpPr>
      <dsp:spPr>
        <a:xfrm>
          <a:off x="5004346" y="549214"/>
          <a:ext cx="109627" cy="109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278"/>
              </a:lnTo>
              <a:lnTo>
                <a:pt x="109627" y="1096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C1BEC-B6B5-4CC8-A58B-12F9B1A4622B}">
      <dsp:nvSpPr>
        <dsp:cNvPr id="0" name=""/>
        <dsp:cNvSpPr/>
      </dsp:nvSpPr>
      <dsp:spPr>
        <a:xfrm>
          <a:off x="5113973" y="1371423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Algorithms Definition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130027" y="1387477"/>
        <a:ext cx="844914" cy="516031"/>
      </dsp:txXfrm>
    </dsp:sp>
    <dsp:sp modelId="{2AE99F56-537D-4290-BC3D-D084303B8D44}">
      <dsp:nvSpPr>
        <dsp:cNvPr id="0" name=""/>
        <dsp:cNvSpPr/>
      </dsp:nvSpPr>
      <dsp:spPr>
        <a:xfrm>
          <a:off x="5004346" y="549214"/>
          <a:ext cx="109627" cy="1781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1452"/>
              </a:lnTo>
              <a:lnTo>
                <a:pt x="109627" y="17814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66C4D-0682-4F4F-9644-D1CA6302DAA6}">
      <dsp:nvSpPr>
        <dsp:cNvPr id="0" name=""/>
        <dsp:cNvSpPr/>
      </dsp:nvSpPr>
      <dsp:spPr>
        <a:xfrm>
          <a:off x="5113973" y="2056597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tests</a:t>
          </a:r>
          <a:endParaRPr lang="pt-PT" sz="6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130027" y="2072651"/>
        <a:ext cx="844914" cy="516031"/>
      </dsp:txXfrm>
    </dsp:sp>
    <dsp:sp modelId="{65EA4181-AEF4-4FF5-BDCE-DED0CEE2FC77}">
      <dsp:nvSpPr>
        <dsp:cNvPr id="0" name=""/>
        <dsp:cNvSpPr/>
      </dsp:nvSpPr>
      <dsp:spPr>
        <a:xfrm>
          <a:off x="5004346" y="549214"/>
          <a:ext cx="109627" cy="246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6627"/>
              </a:lnTo>
              <a:lnTo>
                <a:pt x="109627" y="24666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077F1-0A34-4F8A-B4F9-796BF4D1603E}">
      <dsp:nvSpPr>
        <dsp:cNvPr id="0" name=""/>
        <dsp:cNvSpPr/>
      </dsp:nvSpPr>
      <dsp:spPr>
        <a:xfrm>
          <a:off x="5113973" y="2741772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Interface design</a:t>
          </a:r>
        </a:p>
      </dsp:txBody>
      <dsp:txXfrm>
        <a:off x="5130027" y="2757826"/>
        <a:ext cx="844914" cy="516031"/>
      </dsp:txXfrm>
    </dsp:sp>
    <dsp:sp modelId="{F09AD3FD-B36E-4053-9A40-97819C76EB19}">
      <dsp:nvSpPr>
        <dsp:cNvPr id="0" name=""/>
        <dsp:cNvSpPr/>
      </dsp:nvSpPr>
      <dsp:spPr>
        <a:xfrm>
          <a:off x="6265066" y="1075"/>
          <a:ext cx="1096278" cy="548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May</a:t>
          </a:r>
          <a:endParaRPr lang="pt-PT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281120" y="17129"/>
        <a:ext cx="1064170" cy="516031"/>
      </dsp:txXfrm>
    </dsp:sp>
    <dsp:sp modelId="{A86ED923-D536-472A-8E95-BD21D60F9A1E}">
      <dsp:nvSpPr>
        <dsp:cNvPr id="0" name=""/>
        <dsp:cNvSpPr/>
      </dsp:nvSpPr>
      <dsp:spPr>
        <a:xfrm>
          <a:off x="6374694" y="549214"/>
          <a:ext cx="109627" cy="411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104"/>
              </a:lnTo>
              <a:lnTo>
                <a:pt x="109627" y="4111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C6A96-4FA0-431A-8B98-CB1EAE63238A}">
      <dsp:nvSpPr>
        <dsp:cNvPr id="0" name=""/>
        <dsp:cNvSpPr/>
      </dsp:nvSpPr>
      <dsp:spPr>
        <a:xfrm>
          <a:off x="6484322" y="686249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 real </a:t>
          </a: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situations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00376" y="702303"/>
        <a:ext cx="844914" cy="516031"/>
      </dsp:txXfrm>
    </dsp:sp>
    <dsp:sp modelId="{38546638-0A19-45FF-863E-76BA6B77C30E}">
      <dsp:nvSpPr>
        <dsp:cNvPr id="0" name=""/>
        <dsp:cNvSpPr/>
      </dsp:nvSpPr>
      <dsp:spPr>
        <a:xfrm>
          <a:off x="7635414" y="1075"/>
          <a:ext cx="1096278" cy="548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June</a:t>
          </a:r>
          <a:endParaRPr lang="pt-PT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51468" y="17129"/>
        <a:ext cx="1064170" cy="516031"/>
      </dsp:txXfrm>
    </dsp:sp>
    <dsp:sp modelId="{149A055E-C410-4217-9011-21E3DA40D58D}">
      <dsp:nvSpPr>
        <dsp:cNvPr id="0" name=""/>
        <dsp:cNvSpPr/>
      </dsp:nvSpPr>
      <dsp:spPr>
        <a:xfrm>
          <a:off x="7745042" y="549214"/>
          <a:ext cx="109627" cy="411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104"/>
              </a:lnTo>
              <a:lnTo>
                <a:pt x="109627" y="4111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3392B-3653-4A58-9BA5-47BD5A55FFA7}">
      <dsp:nvSpPr>
        <dsp:cNvPr id="0" name=""/>
        <dsp:cNvSpPr/>
      </dsp:nvSpPr>
      <dsp:spPr>
        <a:xfrm>
          <a:off x="7854670" y="686249"/>
          <a:ext cx="877022" cy="54813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Demo </a:t>
          </a: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Day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870724" y="702303"/>
        <a:ext cx="844914" cy="516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4BCDB-FD0C-4B6B-9945-58E444F24A4F}">
      <dsp:nvSpPr>
        <dsp:cNvPr id="0" name=""/>
        <dsp:cNvSpPr/>
      </dsp:nvSpPr>
      <dsp:spPr>
        <a:xfrm>
          <a:off x="1657182" y="295"/>
          <a:ext cx="1200205" cy="60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February</a:t>
          </a:r>
        </a:p>
      </dsp:txBody>
      <dsp:txXfrm>
        <a:off x="1674758" y="17871"/>
        <a:ext cx="1165053" cy="564950"/>
      </dsp:txXfrm>
    </dsp:sp>
    <dsp:sp modelId="{3B78FBB0-ED3E-4A8E-A5C6-0E9C9331302E}">
      <dsp:nvSpPr>
        <dsp:cNvPr id="0" name=""/>
        <dsp:cNvSpPr/>
      </dsp:nvSpPr>
      <dsp:spPr>
        <a:xfrm>
          <a:off x="1777203" y="600398"/>
          <a:ext cx="109506" cy="460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584"/>
              </a:lnTo>
              <a:lnTo>
                <a:pt x="109506" y="46058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2E644-B917-42EB-84C1-23244536ECAB}">
      <dsp:nvSpPr>
        <dsp:cNvPr id="0" name=""/>
        <dsp:cNvSpPr/>
      </dsp:nvSpPr>
      <dsp:spPr>
        <a:xfrm>
          <a:off x="1886709" y="760932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Arduino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selection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904285" y="778508"/>
        <a:ext cx="925012" cy="564950"/>
      </dsp:txXfrm>
    </dsp:sp>
    <dsp:sp modelId="{623F787F-6550-454F-9934-D0CDFCF995EB}">
      <dsp:nvSpPr>
        <dsp:cNvPr id="0" name=""/>
        <dsp:cNvSpPr/>
      </dsp:nvSpPr>
      <dsp:spPr>
        <a:xfrm>
          <a:off x="1777203" y="600398"/>
          <a:ext cx="109506" cy="120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5"/>
              </a:lnTo>
              <a:lnTo>
                <a:pt x="109506" y="12002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F63BB-728C-444D-96E1-5A5871811DA4}">
      <dsp:nvSpPr>
        <dsp:cNvPr id="0" name=""/>
        <dsp:cNvSpPr/>
      </dsp:nvSpPr>
      <dsp:spPr>
        <a:xfrm>
          <a:off x="1886709" y="1500553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Initial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Model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Conceptualization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904285" y="1518129"/>
        <a:ext cx="925012" cy="564950"/>
      </dsp:txXfrm>
    </dsp:sp>
    <dsp:sp modelId="{F13FFB7B-26A0-4C49-81EE-540E6CC16FEA}">
      <dsp:nvSpPr>
        <dsp:cNvPr id="0" name=""/>
        <dsp:cNvSpPr/>
      </dsp:nvSpPr>
      <dsp:spPr>
        <a:xfrm>
          <a:off x="1777203" y="60039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6DDE4-72AA-3B4C-87DD-49C179912572}">
      <dsp:nvSpPr>
        <dsp:cNvPr id="0" name=""/>
        <dsp:cNvSpPr/>
      </dsp:nvSpPr>
      <dsp:spPr>
        <a:xfrm>
          <a:off x="1897223" y="2250681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 definition</a:t>
          </a:r>
        </a:p>
      </dsp:txBody>
      <dsp:txXfrm>
        <a:off x="1914799" y="2268257"/>
        <a:ext cx="925012" cy="564950"/>
      </dsp:txXfrm>
    </dsp:sp>
    <dsp:sp modelId="{87C540B9-D0B1-F24F-82AE-1E5DD746EB13}">
      <dsp:nvSpPr>
        <dsp:cNvPr id="0" name=""/>
        <dsp:cNvSpPr/>
      </dsp:nvSpPr>
      <dsp:spPr>
        <a:xfrm>
          <a:off x="1777203" y="600398"/>
          <a:ext cx="109506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09506" y="27004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508BE-401C-7042-816A-DEABE1DF5CAD}">
      <dsp:nvSpPr>
        <dsp:cNvPr id="0" name=""/>
        <dsp:cNvSpPr/>
      </dsp:nvSpPr>
      <dsp:spPr>
        <a:xfrm>
          <a:off x="1886709" y="3000810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Low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level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prototype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904285" y="3018386"/>
        <a:ext cx="925012" cy="564950"/>
      </dsp:txXfrm>
    </dsp:sp>
    <dsp:sp modelId="{43A6D1A7-6676-3C43-8997-895FF84B0471}">
      <dsp:nvSpPr>
        <dsp:cNvPr id="0" name=""/>
        <dsp:cNvSpPr/>
      </dsp:nvSpPr>
      <dsp:spPr>
        <a:xfrm>
          <a:off x="1777203" y="600398"/>
          <a:ext cx="120020" cy="3450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1"/>
              </a:lnTo>
              <a:lnTo>
                <a:pt x="120020" y="34505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69178-4CE9-0449-8AD2-432E691CC060}">
      <dsp:nvSpPr>
        <dsp:cNvPr id="0" name=""/>
        <dsp:cNvSpPr/>
      </dsp:nvSpPr>
      <dsp:spPr>
        <a:xfrm>
          <a:off x="1897223" y="3750939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Site </a:t>
          </a: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set-up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14799" y="3768515"/>
        <a:ext cx="925012" cy="564950"/>
      </dsp:txXfrm>
    </dsp:sp>
    <dsp:sp modelId="{D6CA094F-4902-4841-8547-EDD2AA002B77}">
      <dsp:nvSpPr>
        <dsp:cNvPr id="0" name=""/>
        <dsp:cNvSpPr/>
      </dsp:nvSpPr>
      <dsp:spPr>
        <a:xfrm>
          <a:off x="3157439" y="295"/>
          <a:ext cx="1200205" cy="60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March</a:t>
          </a:r>
          <a:endParaRPr lang="pt-PT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75015" y="17871"/>
        <a:ext cx="1165053" cy="564950"/>
      </dsp:txXfrm>
    </dsp:sp>
    <dsp:sp modelId="{41CCF1D3-0D40-4D45-A512-7E71E99254DE}">
      <dsp:nvSpPr>
        <dsp:cNvPr id="0" name=""/>
        <dsp:cNvSpPr/>
      </dsp:nvSpPr>
      <dsp:spPr>
        <a:xfrm>
          <a:off x="3277460" y="60039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C7942-6379-4502-830E-4A19EF44D087}">
      <dsp:nvSpPr>
        <dsp:cNvPr id="0" name=""/>
        <dsp:cNvSpPr/>
      </dsp:nvSpPr>
      <dsp:spPr>
        <a:xfrm>
          <a:off x="3397480" y="750424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</a:t>
          </a: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</a:t>
          </a: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sensors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15056" y="768000"/>
        <a:ext cx="925012" cy="564950"/>
      </dsp:txXfrm>
    </dsp:sp>
    <dsp:sp modelId="{BBF12935-9061-CD42-B45C-9CD3A5D3819C}">
      <dsp:nvSpPr>
        <dsp:cNvPr id="0" name=""/>
        <dsp:cNvSpPr/>
      </dsp:nvSpPr>
      <dsp:spPr>
        <a:xfrm>
          <a:off x="3277460" y="600398"/>
          <a:ext cx="120020" cy="120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5"/>
              </a:lnTo>
              <a:lnTo>
                <a:pt x="120020" y="12002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E756A-1EEA-4A47-9B22-D1B5A82F3C26}">
      <dsp:nvSpPr>
        <dsp:cNvPr id="0" name=""/>
        <dsp:cNvSpPr/>
      </dsp:nvSpPr>
      <dsp:spPr>
        <a:xfrm>
          <a:off x="3397480" y="1500553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Prototype</a:t>
          </a: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Design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Charging</a:t>
          </a: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method</a:t>
          </a: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7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optimization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15056" y="1518129"/>
        <a:ext cx="925012" cy="564950"/>
      </dsp:txXfrm>
    </dsp:sp>
    <dsp:sp modelId="{FDEAF695-5657-42F2-9046-DAE617F39029}">
      <dsp:nvSpPr>
        <dsp:cNvPr id="0" name=""/>
        <dsp:cNvSpPr/>
      </dsp:nvSpPr>
      <dsp:spPr>
        <a:xfrm>
          <a:off x="3277460" y="60039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5392C-8C13-4F94-BAC1-F0C6E0049186}">
      <dsp:nvSpPr>
        <dsp:cNvPr id="0" name=""/>
        <dsp:cNvSpPr/>
      </dsp:nvSpPr>
      <dsp:spPr>
        <a:xfrm>
          <a:off x="3397480" y="2250681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Market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Interface Research</a:t>
          </a:r>
        </a:p>
      </dsp:txBody>
      <dsp:txXfrm>
        <a:off x="3415056" y="2268257"/>
        <a:ext cx="925012" cy="564950"/>
      </dsp:txXfrm>
    </dsp:sp>
    <dsp:sp modelId="{B3FAD46B-C95F-4172-BDCC-B7F14FD1F73C}">
      <dsp:nvSpPr>
        <dsp:cNvPr id="0" name=""/>
        <dsp:cNvSpPr/>
      </dsp:nvSpPr>
      <dsp:spPr>
        <a:xfrm>
          <a:off x="3277460" y="60039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F5C64-58AC-4DED-AC83-615C5F0EF58C}">
      <dsp:nvSpPr>
        <dsp:cNvPr id="0" name=""/>
        <dsp:cNvSpPr/>
      </dsp:nvSpPr>
      <dsp:spPr>
        <a:xfrm>
          <a:off x="3397480" y="3000810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Comunication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and</a:t>
          </a:r>
          <a:r>
            <a:rPr lang="pt-PT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PT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divulgation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Forms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site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is</a:t>
          </a:r>
          <a:r>
            <a:rPr lang="pt-PT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pt-PT" sz="700" b="0" kern="1200" cap="none" spc="0" dirty="0" err="1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operational</a:t>
          </a:r>
          <a:endParaRPr lang="pt-PT" sz="700" b="0" kern="1200" cap="none" spc="0" dirty="0">
            <a:ln w="0"/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15056" y="3018386"/>
        <a:ext cx="925012" cy="564950"/>
      </dsp:txXfrm>
    </dsp:sp>
    <dsp:sp modelId="{8D46DB3C-BC5D-4247-B0CA-6355C206D433}">
      <dsp:nvSpPr>
        <dsp:cNvPr id="0" name=""/>
        <dsp:cNvSpPr/>
      </dsp:nvSpPr>
      <dsp:spPr>
        <a:xfrm>
          <a:off x="4657697" y="295"/>
          <a:ext cx="1200205" cy="60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April</a:t>
          </a:r>
          <a:endParaRPr lang="pt-PT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675273" y="17871"/>
        <a:ext cx="1165053" cy="564950"/>
      </dsp:txXfrm>
    </dsp:sp>
    <dsp:sp modelId="{1A737E28-1EBA-4756-9473-3C5AFACA36B4}">
      <dsp:nvSpPr>
        <dsp:cNvPr id="0" name=""/>
        <dsp:cNvSpPr/>
      </dsp:nvSpPr>
      <dsp:spPr>
        <a:xfrm>
          <a:off x="4777717" y="60039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B29938-AE30-41E9-B9B0-B78184733BFE}">
      <dsp:nvSpPr>
        <dsp:cNvPr id="0" name=""/>
        <dsp:cNvSpPr/>
      </dsp:nvSpPr>
      <dsp:spPr>
        <a:xfrm>
          <a:off x="4897738" y="750424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Electronics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Get all the sensors to work with the arduino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Gathering information of multiple tests/situations</a:t>
          </a:r>
        </a:p>
      </dsp:txBody>
      <dsp:txXfrm>
        <a:off x="4915314" y="768000"/>
        <a:ext cx="925012" cy="564950"/>
      </dsp:txXfrm>
    </dsp:sp>
    <dsp:sp modelId="{287A07BC-1CED-44A8-AE98-BB857504D432}">
      <dsp:nvSpPr>
        <dsp:cNvPr id="0" name=""/>
        <dsp:cNvSpPr/>
      </dsp:nvSpPr>
      <dsp:spPr>
        <a:xfrm>
          <a:off x="4777717" y="600398"/>
          <a:ext cx="120020" cy="120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5"/>
              </a:lnTo>
              <a:lnTo>
                <a:pt x="120020" y="12002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DC613-39EB-4593-990C-53685480EFE7}">
      <dsp:nvSpPr>
        <dsp:cNvPr id="0" name=""/>
        <dsp:cNvSpPr/>
      </dsp:nvSpPr>
      <dsp:spPr>
        <a:xfrm>
          <a:off x="4897738" y="1500553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  <a:endParaRPr lang="pt-PT" sz="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Translate the obtained info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Study of the sensors feedback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Pattern Identification</a:t>
          </a:r>
        </a:p>
      </dsp:txBody>
      <dsp:txXfrm>
        <a:off x="4915314" y="1518129"/>
        <a:ext cx="925012" cy="564950"/>
      </dsp:txXfrm>
    </dsp:sp>
    <dsp:sp modelId="{8E900F7F-4B1B-4CE9-A818-7F8E85593A23}">
      <dsp:nvSpPr>
        <dsp:cNvPr id="0" name=""/>
        <dsp:cNvSpPr/>
      </dsp:nvSpPr>
      <dsp:spPr>
        <a:xfrm>
          <a:off x="4777717" y="60039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C92A3-EACD-4AD7-AFE6-A656DE687636}">
      <dsp:nvSpPr>
        <dsp:cNvPr id="0" name=""/>
        <dsp:cNvSpPr/>
      </dsp:nvSpPr>
      <dsp:spPr>
        <a:xfrm>
          <a:off x="4897738" y="2250681"/>
          <a:ext cx="960164" cy="600102"/>
        </a:xfrm>
        <a:prstGeom prst="roundRect">
          <a:avLst>
            <a:gd name="adj" fmla="val 10000"/>
          </a:avLst>
        </a:prstGeom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Raspberry Pie tests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server/client tests</a:t>
          </a:r>
        </a:p>
      </dsp:txBody>
      <dsp:txXfrm>
        <a:off x="4915314" y="2268257"/>
        <a:ext cx="925012" cy="564950"/>
      </dsp:txXfrm>
    </dsp:sp>
    <dsp:sp modelId="{65EA4181-AEF4-4FF5-BDCE-DED0CEE2FC77}">
      <dsp:nvSpPr>
        <dsp:cNvPr id="0" name=""/>
        <dsp:cNvSpPr/>
      </dsp:nvSpPr>
      <dsp:spPr>
        <a:xfrm>
          <a:off x="4777717" y="60039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077F1-0A34-4F8A-B4F9-796BF4D1603E}">
      <dsp:nvSpPr>
        <dsp:cNvPr id="0" name=""/>
        <dsp:cNvSpPr/>
      </dsp:nvSpPr>
      <dsp:spPr>
        <a:xfrm>
          <a:off x="4897738" y="3000810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Main screen design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Secondary screens sketches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Start app development</a:t>
          </a:r>
        </a:p>
      </dsp:txBody>
      <dsp:txXfrm>
        <a:off x="4915314" y="3018386"/>
        <a:ext cx="925012" cy="564950"/>
      </dsp:txXfrm>
    </dsp:sp>
    <dsp:sp modelId="{1B844DD9-9CBB-467A-89ED-18F970A15A71}">
      <dsp:nvSpPr>
        <dsp:cNvPr id="0" name=""/>
        <dsp:cNvSpPr/>
      </dsp:nvSpPr>
      <dsp:spPr>
        <a:xfrm>
          <a:off x="4777717" y="600398"/>
          <a:ext cx="120020" cy="3450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1"/>
              </a:lnTo>
              <a:lnTo>
                <a:pt x="120020" y="34505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826354-C7D3-4C8A-A68F-DEEFB6C9F31B}">
      <dsp:nvSpPr>
        <dsp:cNvPr id="0" name=""/>
        <dsp:cNvSpPr/>
      </dsp:nvSpPr>
      <dsp:spPr>
        <a:xfrm>
          <a:off x="4897738" y="3750939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Gathering Google Forms responses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Search for partners</a:t>
          </a:r>
        </a:p>
      </dsp:txBody>
      <dsp:txXfrm>
        <a:off x="4915314" y="3768515"/>
        <a:ext cx="925012" cy="564950"/>
      </dsp:txXfrm>
    </dsp:sp>
    <dsp:sp modelId="{F09AD3FD-B36E-4053-9A40-97819C76EB19}">
      <dsp:nvSpPr>
        <dsp:cNvPr id="0" name=""/>
        <dsp:cNvSpPr/>
      </dsp:nvSpPr>
      <dsp:spPr>
        <a:xfrm>
          <a:off x="6157954" y="295"/>
          <a:ext cx="1200205" cy="60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May</a:t>
          </a:r>
        </a:p>
      </dsp:txBody>
      <dsp:txXfrm>
        <a:off x="6175530" y="17871"/>
        <a:ext cx="1165053" cy="564950"/>
      </dsp:txXfrm>
    </dsp:sp>
    <dsp:sp modelId="{5F91F758-1376-43C8-ACA4-7E68C8F8766A}">
      <dsp:nvSpPr>
        <dsp:cNvPr id="0" name=""/>
        <dsp:cNvSpPr/>
      </dsp:nvSpPr>
      <dsp:spPr>
        <a:xfrm>
          <a:off x="6277974" y="60039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0EE9E-60E2-4E44-8516-D633E2397727}">
      <dsp:nvSpPr>
        <dsp:cNvPr id="0" name=""/>
        <dsp:cNvSpPr/>
      </dsp:nvSpPr>
      <dsp:spPr>
        <a:xfrm>
          <a:off x="6397995" y="750424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Eletronics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hardware setup</a:t>
          </a:r>
        </a:p>
      </dsp:txBody>
      <dsp:txXfrm>
        <a:off x="6415571" y="768000"/>
        <a:ext cx="925012" cy="564950"/>
      </dsp:txXfrm>
    </dsp:sp>
    <dsp:sp modelId="{2B412268-E86F-46A6-8D9B-740E4B16B31B}">
      <dsp:nvSpPr>
        <dsp:cNvPr id="0" name=""/>
        <dsp:cNvSpPr/>
      </dsp:nvSpPr>
      <dsp:spPr>
        <a:xfrm>
          <a:off x="6277974" y="600398"/>
          <a:ext cx="130534" cy="120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5"/>
              </a:lnTo>
              <a:lnTo>
                <a:pt x="130534" y="12002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F5268-2DCC-4F00-9ECD-D5B1C347E352}">
      <dsp:nvSpPr>
        <dsp:cNvPr id="0" name=""/>
        <dsp:cNvSpPr/>
      </dsp:nvSpPr>
      <dsp:spPr>
        <a:xfrm>
          <a:off x="6408509" y="1500553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Treatment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kern="1200" cap="none" spc="0" dirty="0">
              <a:ln w="0"/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Final algorithms definition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426085" y="1518129"/>
        <a:ext cx="925012" cy="564950"/>
      </dsp:txXfrm>
    </dsp:sp>
    <dsp:sp modelId="{1687AD4C-DF13-4895-B30E-2C15B642CF03}">
      <dsp:nvSpPr>
        <dsp:cNvPr id="0" name=""/>
        <dsp:cNvSpPr/>
      </dsp:nvSpPr>
      <dsp:spPr>
        <a:xfrm>
          <a:off x="6277974" y="60039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CB5F1-1742-4346-8E79-A286B8F9F64A}">
      <dsp:nvSpPr>
        <dsp:cNvPr id="0" name=""/>
        <dsp:cNvSpPr/>
      </dsp:nvSpPr>
      <dsp:spPr>
        <a:xfrm>
          <a:off x="6397995" y="2250681"/>
          <a:ext cx="960164" cy="600102"/>
        </a:xfrm>
        <a:prstGeom prst="roundRect">
          <a:avLst>
            <a:gd name="adj" fmla="val 10000"/>
          </a:avLst>
        </a:prstGeom>
        <a:solidFill>
          <a:prstClr val="black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prstClr val="black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Network</a:t>
          </a:r>
          <a:endParaRPr lang="pt-PT" sz="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Debug communication flaws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Implementation of the final router</a:t>
          </a:r>
        </a:p>
      </dsp:txBody>
      <dsp:txXfrm>
        <a:off x="6415571" y="2268257"/>
        <a:ext cx="925012" cy="564950"/>
      </dsp:txXfrm>
    </dsp:sp>
    <dsp:sp modelId="{B6F76597-2E00-473C-95AA-4CFCBA309114}">
      <dsp:nvSpPr>
        <dsp:cNvPr id="0" name=""/>
        <dsp:cNvSpPr/>
      </dsp:nvSpPr>
      <dsp:spPr>
        <a:xfrm>
          <a:off x="6277974" y="60039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8057B-A7BE-4D3B-8F8F-1C364FDA4D12}">
      <dsp:nvSpPr>
        <dsp:cNvPr id="0" name=""/>
        <dsp:cNvSpPr/>
      </dsp:nvSpPr>
      <dsp:spPr>
        <a:xfrm>
          <a:off x="6397995" y="3000810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App Interface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All screens finished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pt-PT" sz="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Implementing the final app via code</a:t>
          </a:r>
        </a:p>
      </dsp:txBody>
      <dsp:txXfrm>
        <a:off x="6415571" y="3018386"/>
        <a:ext cx="925012" cy="564950"/>
      </dsp:txXfrm>
    </dsp:sp>
    <dsp:sp modelId="{0B81629D-0324-4DE9-8A41-13185CFA7BAF}">
      <dsp:nvSpPr>
        <dsp:cNvPr id="0" name=""/>
        <dsp:cNvSpPr/>
      </dsp:nvSpPr>
      <dsp:spPr>
        <a:xfrm>
          <a:off x="6277974" y="600398"/>
          <a:ext cx="120020" cy="3450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1"/>
              </a:lnTo>
              <a:lnTo>
                <a:pt x="120020" y="34505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7E360-35F0-4B07-B18B-E9DB1BAFE3DD}">
      <dsp:nvSpPr>
        <dsp:cNvPr id="0" name=""/>
        <dsp:cNvSpPr/>
      </dsp:nvSpPr>
      <dsp:spPr>
        <a:xfrm>
          <a:off x="6397995" y="3750939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Communication and divulgation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Photo and vídeo recording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6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Website completion</a:t>
          </a:r>
        </a:p>
      </dsp:txBody>
      <dsp:txXfrm>
        <a:off x="6415571" y="3768515"/>
        <a:ext cx="925012" cy="564950"/>
      </dsp:txXfrm>
    </dsp:sp>
    <dsp:sp modelId="{38546638-0A19-45FF-863E-76BA6B77C30E}">
      <dsp:nvSpPr>
        <dsp:cNvPr id="0" name=""/>
        <dsp:cNvSpPr/>
      </dsp:nvSpPr>
      <dsp:spPr>
        <a:xfrm>
          <a:off x="7658211" y="295"/>
          <a:ext cx="1200205" cy="600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June</a:t>
          </a:r>
          <a:endParaRPr lang="pt-PT" sz="23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75787" y="17871"/>
        <a:ext cx="1165053" cy="564950"/>
      </dsp:txXfrm>
    </dsp:sp>
    <dsp:sp modelId="{2330E305-4780-4EED-9F2C-2E11A0FE603E}">
      <dsp:nvSpPr>
        <dsp:cNvPr id="0" name=""/>
        <dsp:cNvSpPr/>
      </dsp:nvSpPr>
      <dsp:spPr>
        <a:xfrm>
          <a:off x="7778232" y="60039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01588-7B37-4BC9-8065-E14DA914C370}">
      <dsp:nvSpPr>
        <dsp:cNvPr id="0" name=""/>
        <dsp:cNvSpPr/>
      </dsp:nvSpPr>
      <dsp:spPr>
        <a:xfrm>
          <a:off x="7898252" y="750424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Testing in real situations</a:t>
          </a:r>
        </a:p>
      </dsp:txBody>
      <dsp:txXfrm>
        <a:off x="7915828" y="768000"/>
        <a:ext cx="925012" cy="564950"/>
      </dsp:txXfrm>
    </dsp:sp>
    <dsp:sp modelId="{513CBAC4-B217-4D17-8C1B-75340BFC9AA9}">
      <dsp:nvSpPr>
        <dsp:cNvPr id="0" name=""/>
        <dsp:cNvSpPr/>
      </dsp:nvSpPr>
      <dsp:spPr>
        <a:xfrm>
          <a:off x="7778232" y="600398"/>
          <a:ext cx="120020" cy="120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5"/>
              </a:lnTo>
              <a:lnTo>
                <a:pt x="120020" y="12002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2B09D-EA43-4603-8FDC-89CC69A29CE5}">
      <dsp:nvSpPr>
        <dsp:cNvPr id="0" name=""/>
        <dsp:cNvSpPr/>
      </dsp:nvSpPr>
      <dsp:spPr>
        <a:xfrm>
          <a:off x="7898252" y="1500553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adjustments</a:t>
          </a:r>
        </a:p>
      </dsp:txBody>
      <dsp:txXfrm>
        <a:off x="7915828" y="1518129"/>
        <a:ext cx="925012" cy="564950"/>
      </dsp:txXfrm>
    </dsp:sp>
    <dsp:sp modelId="{149A055E-C410-4217-9011-21E3DA40D58D}">
      <dsp:nvSpPr>
        <dsp:cNvPr id="0" name=""/>
        <dsp:cNvSpPr/>
      </dsp:nvSpPr>
      <dsp:spPr>
        <a:xfrm>
          <a:off x="7778232" y="60039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3392B-3653-4A58-9BA5-47BD5A55FFA7}">
      <dsp:nvSpPr>
        <dsp:cNvPr id="0" name=""/>
        <dsp:cNvSpPr/>
      </dsp:nvSpPr>
      <dsp:spPr>
        <a:xfrm>
          <a:off x="7898252" y="2250681"/>
          <a:ext cx="960164" cy="60010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Demo </a:t>
          </a:r>
          <a:r>
            <a:rPr lang="pt-PT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Day</a:t>
          </a:r>
          <a:endParaRPr lang="pt-PT" sz="8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915828" y="2268257"/>
        <a:ext cx="925012" cy="564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4037C-680B-2948-B28F-C7C1EC396CA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E7246-6AC7-F740-AE96-4180ECABC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E5A3-EEA3-6D16-E6E3-DE2DF04E2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dirty="0"/>
              <a:t>Click</a:t>
            </a:r>
            <a:r>
              <a:rPr lang="en-US" dirty="0"/>
              <a:t> to edit Master title style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979E0-5FBC-DDD2-65C2-23B1DB261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AE2B-B1E0-6F45-AA38-686495A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2A94-AE88-233E-0027-CA06B04E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15C8B-9D54-E278-E9BB-238A2517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C652-32BB-3E53-C600-7265C80F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FB8E5-FD7E-85AB-0A9F-D80CB71B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D210B-19C7-49BA-717B-81E3934C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AD0B-21C8-70D7-6532-03CE7765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461A1-4CE8-745F-F730-8C3D38A1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A32E4-8E75-6A89-5A33-AB2617CA1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AE0BD-53E2-22C3-C917-E4CCF2A5D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9AD3-0AC4-09FA-EAAA-58FC8E02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F8DF1-E4B7-7FF3-BED5-42F0B5F0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02F3A-BA98-ECB1-434A-664CBB0D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6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AD1F-E459-1152-6177-3682568F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B59F-31CE-A00A-74D8-74DA7361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952C1-DFD9-5129-1B57-0FC0CC77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5AA76-E221-64A0-A2C3-904271A4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A18B-7CEB-7E7B-6FA4-37B21080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5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024D-C649-BAD9-B26C-E1A2CAB4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5909E-E0CC-0035-03ED-40D611C6D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61459-6676-CB6B-06E6-515A3500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99D59-17D0-60CF-DB27-1F2DDFE5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0F07-2C13-AC55-0CF1-59D51DA2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1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7D2D-C805-4257-FCBE-14BF7A74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52F4-E0E1-2BD2-3892-FE9617357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574D5-5D87-54FA-9EFF-8C8E1365D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EE32A-CC34-3DD6-4F43-D92D053F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0E48B-DD7E-B048-C096-67B62A1E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3E77-302F-88EA-A27B-7D57CB56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3582-54D6-997B-213B-7529224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A6FA-931A-6A63-2CEA-598DD64E8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F5002-FB46-215E-90FD-597DD49E6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E9E92-C3E9-D7D9-AC02-B8DDF060D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43F78-CBB8-F3BE-D974-4150BD5EE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5ABBD-D553-9BD2-0ECC-EFA3C014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E7CEB-79B6-86B2-5719-047CE3BC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725A3-DA8B-A87D-9D58-45CCF795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C6D4-AC4C-CF21-CE23-B846138A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D96C9-AE08-06A7-B7D0-F1D6AFEA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FE587-5FD6-6CBB-EC1D-F23B2D3E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F6A4E-987D-65A3-34FA-D386AF8B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6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5D729-1B66-C76C-7CD1-6CE7FFCB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6F576-E2E2-D7DF-8030-E73986FB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065CB-3004-520C-1D36-3B8D6C05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1657-0B56-FE3D-4E36-905EDB17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33E6-9939-3230-645C-BAE962E9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F2F76-22CB-BE2D-D286-3527DC437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6D87-DAA4-ED79-C4F2-BA092C7F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B02B1-9AC5-8DA9-0E07-A458166A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B4D89-83DA-ADEF-3C94-D0DCACDD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429B-DF43-1307-6E33-E9B360EA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A9FC3-76A4-8ECA-6E3C-862465952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56018-F954-F891-4A4B-5404BEC75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9728E-59F8-30AD-3409-8243ED86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4103E-F3C4-5895-2C7D-453F8B86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896BA-9303-781E-04E1-917E9C6B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3A018-CD12-F552-3E14-F6208FFE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CF17-E67D-A1CC-78B1-924FA3A8E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0167D-4B68-9195-5E44-B63DAB02D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70BB-5510-7849-97AA-1B5A7639E7E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D5B71-B8DA-A2A8-6E57-D574EB0E5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33B06-1252-98B8-BF12-19798271A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3DE1-4AEF-A044-8B9B-D38067F64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3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dicare.com/pt/idiwatch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B426E-2493-72ED-8A91-375BC278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" b="9"/>
          <a:stretch/>
        </p:blipFill>
        <p:spPr>
          <a:xfrm>
            <a:off x="20" y="10613"/>
            <a:ext cx="12191980" cy="68567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6FFF-7C9F-1952-BCC0-02CE2ED18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809" y="1791120"/>
            <a:ext cx="9144000" cy="133517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Vital Monitorization Bracelet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8DBDB-3DF7-13E2-6274-B063C20D9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323" y="3180250"/>
            <a:ext cx="10093113" cy="1784706"/>
          </a:xfrm>
        </p:spPr>
        <p:txBody>
          <a:bodyPr numCol="2">
            <a:norm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Pedro Lopes      nº 103194</a:t>
            </a:r>
          </a:p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Vasco Martins   nº 103196</a:t>
            </a:r>
          </a:p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Tiago Dias	      nº 103238</a:t>
            </a:r>
          </a:p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Miguel Pereira	 nº 103254</a:t>
            </a:r>
          </a:p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António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Quendera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 nº 103321</a:t>
            </a:r>
          </a:p>
          <a:p>
            <a:pPr algn="l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Bernardo Santos      nº 103570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983B6CB6-8FA2-CAE4-85F9-F4270490E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7" t="33072" r="7573" b="34081"/>
          <a:stretch/>
        </p:blipFill>
        <p:spPr>
          <a:xfrm>
            <a:off x="8071982" y="5349875"/>
            <a:ext cx="3754753" cy="103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2AD3F-35B7-A07F-42BE-C488E4EFB1D3}"/>
              </a:ext>
            </a:extLst>
          </p:cNvPr>
          <p:cNvSpPr txBox="1"/>
          <p:nvPr/>
        </p:nvSpPr>
        <p:spPr>
          <a:xfrm>
            <a:off x="459808" y="682637"/>
            <a:ext cx="8983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Electro</a:t>
            </a:r>
            <a:r>
              <a:rPr lang="en-US" sz="4400" dirty="0" err="1">
                <a:solidFill>
                  <a:schemeClr val="bg1"/>
                </a:solidFill>
              </a:rPr>
              <a:t>Cap</a:t>
            </a:r>
            <a:r>
              <a:rPr lang="en-US" sz="4400" dirty="0">
                <a:solidFill>
                  <a:schemeClr val="bg1"/>
                </a:solidFill>
              </a:rPr>
              <a:t> Mid-Program Pitch Deck</a:t>
            </a:r>
          </a:p>
        </p:txBody>
      </p:sp>
    </p:spTree>
    <p:extLst>
      <p:ext uri="{BB962C8B-B14F-4D97-AF65-F5344CB8AC3E}">
        <p14:creationId xmlns:p14="http://schemas.microsoft.com/office/powerpoint/2010/main" val="49028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PU with binary numbers and blueprint">
            <a:extLst>
              <a:ext uri="{FF2B5EF4-FFF2-40B4-BE49-F238E27FC236}">
                <a16:creationId xmlns:a16="http://schemas.microsoft.com/office/drawing/2014/main" id="{195A5772-9F17-6DAB-92D9-708780552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90E8C-834F-A157-CCCA-F91C7024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731562"/>
            <a:ext cx="6101178" cy="10946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Technical challenges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AE3B57-36E3-4102-E362-E22996CCC180}"/>
              </a:ext>
            </a:extLst>
          </p:cNvPr>
          <p:cNvSpPr txBox="1"/>
          <p:nvPr/>
        </p:nvSpPr>
        <p:spPr>
          <a:xfrm>
            <a:off x="868652" y="2178108"/>
            <a:ext cx="80056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In the project's implementation, we anticipate that the most challenging aspect will be ensuring that the bracelet is practical, comfortable, and water-resistant since the goal is for it to be worn for extended periods, including during bathing.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Ensuring the longevity of the battery life will also be a challenge. Providing an intuitive interface for both the user and the monitor is another important aspect.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Implementing a robust and fast communication system that allows the monitor to receive alerts with minimal latency will also be a significant challenge.</a:t>
            </a:r>
            <a:endParaRPr lang="en-US" sz="2000" dirty="0"/>
          </a:p>
          <a:p>
            <a:pPr algn="just"/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20397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-on top of each other">
            <a:extLst>
              <a:ext uri="{FF2B5EF4-FFF2-40B4-BE49-F238E27FC236}">
                <a16:creationId xmlns:a16="http://schemas.microsoft.com/office/drawing/2014/main" id="{9A9C3716-F520-C439-C609-455932E8A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3" r="1" b="1"/>
          <a:stretch/>
        </p:blipFill>
        <p:spPr>
          <a:xfrm>
            <a:off x="3357510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10BAC-FF11-C9DE-8CE4-F894535F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721"/>
            <a:ext cx="3822189" cy="1179590"/>
          </a:xfrm>
        </p:spPr>
        <p:txBody>
          <a:bodyPr>
            <a:normAutofit/>
          </a:bodyPr>
          <a:lstStyle/>
          <a:p>
            <a:r>
              <a:rPr lang="en-US" b="1" dirty="0"/>
              <a:t>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FBCD-472F-5A21-8177-C810106B3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9401"/>
            <a:ext cx="5660571" cy="3742762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Currently operating independently.</a:t>
            </a:r>
          </a:p>
          <a:p>
            <a:pPr marL="0" lvl="0" indent="0">
              <a:lnSpc>
                <a:spcPct val="107000"/>
              </a:lnSpc>
              <a:buNone/>
            </a:pP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Professional caretaker (potential partner).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Juntas de </a:t>
            </a:r>
            <a:r>
              <a:rPr lang="en-GB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freguesia</a:t>
            </a: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Nonprofitable organizations.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673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373BF72E-1611-414F-454F-C00CB6EB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3390589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F6693-BA1D-D642-4847-194F670F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63302"/>
            <a:ext cx="7249886" cy="1534696"/>
          </a:xfrm>
        </p:spPr>
        <p:txBody>
          <a:bodyPr>
            <a:noAutofit/>
          </a:bodyPr>
          <a:lstStyle/>
          <a:p>
            <a:r>
              <a:rPr lang="en-US" b="1" dirty="0"/>
              <a:t>Testing and validation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B129-58E8-0C4C-FC2B-B72E8AC36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172944"/>
            <a:ext cx="6008914" cy="374276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Extensive sensor testing in a controlled environment.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Autonomy tests.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Server stress testing.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Prototype testing in a controlled environment.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rototype testing with elderly people.</a:t>
            </a:r>
            <a:endParaRPr lang="pt-PT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8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0ABA8-7671-8EC5-9551-7526202C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Initial division of labor (1)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EFCCD8-5344-98D5-72CF-A770557F2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9995"/>
              </p:ext>
            </p:extLst>
          </p:nvPr>
        </p:nvGraphicFramePr>
        <p:xfrm>
          <a:off x="716131" y="2102656"/>
          <a:ext cx="10759737" cy="422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579">
                  <a:extLst>
                    <a:ext uri="{9D8B030D-6E8A-4147-A177-3AD203B41FA5}">
                      <a16:colId xmlns:a16="http://schemas.microsoft.com/office/drawing/2014/main" val="657700376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2103380674"/>
                    </a:ext>
                  </a:extLst>
                </a:gridCol>
                <a:gridCol w="3586579">
                  <a:extLst>
                    <a:ext uri="{9D8B030D-6E8A-4147-A177-3AD203B41FA5}">
                      <a16:colId xmlns:a16="http://schemas.microsoft.com/office/drawing/2014/main" val="3365278153"/>
                    </a:ext>
                  </a:extLst>
                </a:gridCol>
              </a:tblGrid>
              <a:tr h="582247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Pedro Lopes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Vasco Martins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Tiago Dias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128880971"/>
                  </a:ext>
                </a:extLst>
              </a:tr>
              <a:tr h="582247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Data Treatment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/>
                        <a:t>Hardware Setup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/>
                        <a:t>System Modulation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3047848696"/>
                  </a:ext>
                </a:extLst>
              </a:tr>
              <a:tr h="102121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Data Translation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Router Setup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Design Data Base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1273618280"/>
                  </a:ext>
                </a:extLst>
              </a:tr>
              <a:tr h="102121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Server/client Protocol Setup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Final Prototype Setup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Pattern Identification</a:t>
                      </a:r>
                    </a:p>
                    <a:p>
                      <a:pPr algn="ctr"/>
                      <a:endParaRPr lang="en-US" sz="2500" dirty="0"/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3093868180"/>
                  </a:ext>
                </a:extLst>
              </a:tr>
              <a:tr h="102121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Algorithms Definition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Find partners and volunteers for testing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Battery Solution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407587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98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0ABA8-7671-8EC5-9551-7526202C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Initial division of labor (2)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EFCCD8-5344-98D5-72CF-A770557F2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877776"/>
              </p:ext>
            </p:extLst>
          </p:nvPr>
        </p:nvGraphicFramePr>
        <p:xfrm>
          <a:off x="733912" y="2041025"/>
          <a:ext cx="10724175" cy="452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725">
                  <a:extLst>
                    <a:ext uri="{9D8B030D-6E8A-4147-A177-3AD203B41FA5}">
                      <a16:colId xmlns:a16="http://schemas.microsoft.com/office/drawing/2014/main" val="657700376"/>
                    </a:ext>
                  </a:extLst>
                </a:gridCol>
                <a:gridCol w="3574725">
                  <a:extLst>
                    <a:ext uri="{9D8B030D-6E8A-4147-A177-3AD203B41FA5}">
                      <a16:colId xmlns:a16="http://schemas.microsoft.com/office/drawing/2014/main" val="2103380674"/>
                    </a:ext>
                  </a:extLst>
                </a:gridCol>
                <a:gridCol w="3574725">
                  <a:extLst>
                    <a:ext uri="{9D8B030D-6E8A-4147-A177-3AD203B41FA5}">
                      <a16:colId xmlns:a16="http://schemas.microsoft.com/office/drawing/2014/main" val="3365278153"/>
                    </a:ext>
                  </a:extLst>
                </a:gridCol>
              </a:tblGrid>
              <a:tr h="59216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Miguel Pereira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António </a:t>
                      </a:r>
                      <a:r>
                        <a:rPr lang="en-US" sz="2500" dirty="0" err="1"/>
                        <a:t>Quendera</a:t>
                      </a:r>
                      <a:endParaRPr lang="en-US" sz="2500" dirty="0"/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Bernardo Santos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128880971"/>
                  </a:ext>
                </a:extLst>
              </a:tr>
              <a:tr h="1485074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Communication Network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/>
                        <a:t>App Interface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err="1"/>
                        <a:t>Eletronics</a:t>
                      </a:r>
                      <a:endParaRPr lang="en-US" sz="2500" b="1" dirty="0"/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3047848696"/>
                  </a:ext>
                </a:extLst>
              </a:tr>
              <a:tr h="59216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Protocol Definition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App Design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Sensors and Processor Setup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1273618280"/>
                  </a:ext>
                </a:extLst>
              </a:tr>
              <a:tr h="59216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Server/client Communication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App Implementation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Sensor Calibration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3093868180"/>
                  </a:ext>
                </a:extLst>
              </a:tr>
              <a:tr h="59216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Site Development</a:t>
                      </a:r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64145" marR="164145" marT="82073" marB="820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Sensor Testing</a:t>
                      </a:r>
                    </a:p>
                  </a:txBody>
                  <a:tcPr marL="164145" marR="164145" marT="82073" marB="82073" anchor="ctr"/>
                </a:tc>
                <a:extLst>
                  <a:ext uri="{0D108BD9-81ED-4DB2-BD59-A6C34878D82A}">
                    <a16:rowId xmlns:a16="http://schemas.microsoft.com/office/drawing/2014/main" val="407587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14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0BBE1-1D01-3FC0-277A-4A0459B5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9" b="16611"/>
          <a:stretch/>
        </p:blipFill>
        <p:spPr>
          <a:xfrm>
            <a:off x="3523487" y="10"/>
            <a:ext cx="956114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B5F0F-ACE2-D40C-06DC-CDB5DF93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38" y="771988"/>
            <a:ext cx="5345876" cy="8792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Original Schedule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Marcador de Posição de Conteúdo 3">
            <a:extLst>
              <a:ext uri="{FF2B5EF4-FFF2-40B4-BE49-F238E27FC236}">
                <a16:creationId xmlns:a16="http://schemas.microsoft.com/office/drawing/2014/main" id="{BDAED93A-3D32-0B84-D042-D55E0F632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83162"/>
              </p:ext>
            </p:extLst>
          </p:nvPr>
        </p:nvGraphicFramePr>
        <p:xfrm>
          <a:off x="-740230" y="1923931"/>
          <a:ext cx="10885715" cy="466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220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Open highway road">
            <a:extLst>
              <a:ext uri="{FF2B5EF4-FFF2-40B4-BE49-F238E27FC236}">
                <a16:creationId xmlns:a16="http://schemas.microsoft.com/office/drawing/2014/main" id="{4EC444FF-AE8A-91F4-AC9E-46AD5FA1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437" b="7293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B901F-28BB-C5EB-D11D-F37BEA94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26" y="315311"/>
            <a:ext cx="6030687" cy="155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Mid-program status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DE006205-DBF0-2950-51F7-184A41DE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994103"/>
            <a:ext cx="10975965" cy="566944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low-level prototype of the application has been made;</a:t>
            </a:r>
            <a:endParaRPr lang="pt-PT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More than half a dozen interviews were conducted with elderly individuals or their respective family members;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Tests were carried out to assess the functionalities of the heartbeat sensor, gyroscope and accelerometer sensors;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Google Forms designed to enquire elderly or family members;</a:t>
            </a:r>
            <a:endParaRPr lang="pt-PT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Website updated and well-structured with what has been accomplished so far;</a:t>
            </a:r>
            <a:endParaRPr lang="pt-PT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Unfortunately, the choice of processor is pending due to complications with sensor’s compatibility.</a:t>
            </a:r>
            <a:endParaRPr lang="pt-PT" sz="2400" dirty="0">
              <a:solidFill>
                <a:srgbClr val="FFFFFF"/>
              </a:solidFill>
            </a:endParaRPr>
          </a:p>
          <a:p>
            <a:endParaRPr lang="pt-PT" sz="24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pt-PT" sz="2400" dirty="0">
              <a:solidFill>
                <a:srgbClr val="FFFFFF"/>
              </a:solidFill>
            </a:endParaRPr>
          </a:p>
          <a:p>
            <a:endParaRPr lang="pt-PT" sz="24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pt-PT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1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4A1E6-59FF-2FC2-0443-1B35852F4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BDB29-334F-16A2-4F1E-67F9E2B2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Achieved results and new objectives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453F-2891-BA93-47E4-CFF312D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Results and Conclusions so far:</a:t>
            </a:r>
          </a:p>
          <a:p>
            <a:pPr algn="just"/>
            <a:r>
              <a:rPr lang="en-US" sz="2400" dirty="0"/>
              <a:t>Limit the project to household use only; </a:t>
            </a:r>
          </a:p>
          <a:p>
            <a:pPr algn="just"/>
            <a:r>
              <a:rPr lang="en-US" sz="2400" dirty="0"/>
              <a:t>Guarantee the safety of user data used to ensure users' satisfaction and trust;</a:t>
            </a:r>
          </a:p>
          <a:p>
            <a:pPr algn="just"/>
            <a:r>
              <a:rPr lang="en-US" sz="2400" dirty="0"/>
              <a:t>The HR sensor needs precise placing to ensure good results; </a:t>
            </a:r>
          </a:p>
          <a:p>
            <a:pPr algn="just"/>
            <a:r>
              <a:rPr lang="en-US" sz="2400" dirty="0"/>
              <a:t>Use of Arduino for bracelet main processor;</a:t>
            </a:r>
          </a:p>
          <a:p>
            <a:pPr algn="just"/>
            <a:r>
              <a:rPr lang="en-US" sz="2400" dirty="0"/>
              <a:t>App design to use simplistic and simplified health markers as default. </a:t>
            </a:r>
          </a:p>
          <a:p>
            <a:pPr marL="0" indent="0" algn="just">
              <a:buNone/>
            </a:pPr>
            <a:r>
              <a:rPr lang="en-US" sz="2400" dirty="0"/>
              <a:t>New Objectives:</a:t>
            </a:r>
          </a:p>
          <a:p>
            <a:pPr algn="just"/>
            <a:r>
              <a:rPr lang="en-US" sz="2400" dirty="0"/>
              <a:t>System with in-house router (Raspberry Pi) connected to the internet;</a:t>
            </a:r>
          </a:p>
          <a:p>
            <a:pPr algn="just"/>
            <a:r>
              <a:rPr lang="en-US" sz="2400" dirty="0"/>
              <a:t>Required minimal prototype that is functional, discrete and comfortable required for testing.</a:t>
            </a:r>
          </a:p>
        </p:txBody>
      </p:sp>
    </p:spTree>
    <p:extLst>
      <p:ext uri="{BB962C8B-B14F-4D97-AF65-F5344CB8AC3E}">
        <p14:creationId xmlns:p14="http://schemas.microsoft.com/office/powerpoint/2010/main" val="10244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E504D5CD-884E-80D8-5B79-1A0B60CD1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" r="2730"/>
          <a:stretch/>
        </p:blipFill>
        <p:spPr>
          <a:xfrm>
            <a:off x="2850830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56C0A-B950-9C5D-88DB-6E7068FB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1971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Challenges faced by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75906-1F92-1B40-18F6-1F52FF23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46" y="2346024"/>
            <a:ext cx="5232918" cy="3742762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/>
              <a:t>Battery: </a:t>
            </a:r>
            <a:r>
              <a:rPr lang="en-US" sz="1800" dirty="0"/>
              <a:t>We had to balance the functionalities we planned to implement, to ensure the energy efficiency of the bracelet;</a:t>
            </a:r>
            <a:endParaRPr lang="en-US" sz="1800" b="1" dirty="0"/>
          </a:p>
          <a:p>
            <a:pPr algn="just"/>
            <a:r>
              <a:rPr lang="en-US" sz="1800" b="1" dirty="0"/>
              <a:t>Usage Environment: </a:t>
            </a:r>
            <a:r>
              <a:rPr lang="en-US" sz="1800" dirty="0"/>
              <a:t>We opted to implement the use of the bracelet in a domestic environment due to the lack of viable means of communication without an external device to the bracelet when outside the home;</a:t>
            </a:r>
          </a:p>
          <a:p>
            <a:pPr algn="just"/>
            <a:r>
              <a:rPr lang="en-US" sz="1800" b="1" dirty="0"/>
              <a:t>Size: </a:t>
            </a:r>
            <a:r>
              <a:rPr lang="en-US" sz="1800" dirty="0"/>
              <a:t>We faced difficulties in choosing the microprocessor and the sensors, to ensure that the bracelet did not become too large on the wrist.</a:t>
            </a:r>
          </a:p>
        </p:txBody>
      </p:sp>
    </p:spTree>
    <p:extLst>
      <p:ext uri="{BB962C8B-B14F-4D97-AF65-F5344CB8AC3E}">
        <p14:creationId xmlns:p14="http://schemas.microsoft.com/office/powerpoint/2010/main" val="203340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4C687A4F-DAC0-EB89-80A0-DCC453F5C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" r="8843"/>
          <a:stretch/>
        </p:blipFill>
        <p:spPr>
          <a:xfrm>
            <a:off x="2749294" y="10"/>
            <a:ext cx="9669642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36C44-3806-FEB4-8261-D344EC94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Deviations from original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529D-91FC-EB05-7DB8-678D1813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37"/>
            <a:ext cx="5257800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Main causes:</a:t>
            </a:r>
          </a:p>
          <a:p>
            <a:r>
              <a:rPr lang="pt-PT" sz="1900" dirty="0"/>
              <a:t>Yet to start data treatment due to time delay in the sensors acquisition;</a:t>
            </a:r>
          </a:p>
          <a:p>
            <a:r>
              <a:rPr lang="pt-PT" sz="1900" dirty="0"/>
              <a:t>We didn't have as much time as we expected due to heavy work on other courses.</a:t>
            </a:r>
          </a:p>
          <a:p>
            <a:pPr marL="0" indent="0">
              <a:buNone/>
            </a:pPr>
            <a:r>
              <a:rPr lang="pt-PT" dirty="0"/>
              <a:t>Consequences:</a:t>
            </a:r>
            <a:endParaRPr lang="pt-PT" sz="2800" dirty="0"/>
          </a:p>
          <a:p>
            <a:r>
              <a:rPr lang="pt-PT" sz="1900" dirty="0"/>
              <a:t>Although we experienced some alterations, the calendar didn't suffer many modifications;</a:t>
            </a:r>
          </a:p>
          <a:p>
            <a:r>
              <a:rPr lang="pt-PT" sz="1900" dirty="0"/>
              <a:t>We may be left without enough time dedicated to optimization testing.</a:t>
            </a:r>
          </a:p>
        </p:txBody>
      </p:sp>
    </p:spTree>
    <p:extLst>
      <p:ext uri="{BB962C8B-B14F-4D97-AF65-F5344CB8AC3E}">
        <p14:creationId xmlns:p14="http://schemas.microsoft.com/office/powerpoint/2010/main" val="205106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69C5574B-27CB-9A3F-E9BD-F6A43DEF4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37CF33-6376-FB52-8ABF-6F4D1797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Our Team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988F33C0-F4B8-2BA0-119C-18D4B24A3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8805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 descr="Homem com camiseta preta&#10;&#10;Descrição gerada automaticamente">
            <a:extLst>
              <a:ext uri="{FF2B5EF4-FFF2-40B4-BE49-F238E27FC236}">
                <a16:creationId xmlns:a16="http://schemas.microsoft.com/office/drawing/2014/main" id="{57B870D8-56BA-8CCB-DA83-5D0E0853D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257" y="3221302"/>
            <a:ext cx="1660130" cy="2090928"/>
          </a:xfrm>
          <a:prstGeom prst="rect">
            <a:avLst/>
          </a:prstGeom>
        </p:spPr>
      </p:pic>
      <p:pic>
        <p:nvPicPr>
          <p:cNvPr id="7" name="Imagem 6" descr="Rosto de homem sorrindo&#10;&#10;Descrição gerada automaticamente">
            <a:extLst>
              <a:ext uri="{FF2B5EF4-FFF2-40B4-BE49-F238E27FC236}">
                <a16:creationId xmlns:a16="http://schemas.microsoft.com/office/drawing/2014/main" id="{DD988830-B6A8-DAE0-F3B0-C80DC4F4E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542" y="3221301"/>
            <a:ext cx="1660130" cy="2090927"/>
          </a:xfrm>
          <a:prstGeom prst="rect">
            <a:avLst/>
          </a:prstGeom>
        </p:spPr>
      </p:pic>
      <p:pic>
        <p:nvPicPr>
          <p:cNvPr id="10" name="Imagem 9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CE3D9C58-CCBF-C824-2AA4-7BA69EC1D1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623" y="3241222"/>
            <a:ext cx="1639753" cy="2071006"/>
          </a:xfrm>
          <a:prstGeom prst="rect">
            <a:avLst/>
          </a:prstGeom>
        </p:spPr>
      </p:pic>
      <p:pic>
        <p:nvPicPr>
          <p:cNvPr id="14" name="Imagem 13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B16E6353-3375-AF68-BBE4-94B3D4674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908" y="3241222"/>
            <a:ext cx="1639753" cy="2071007"/>
          </a:xfrm>
          <a:prstGeom prst="rect">
            <a:avLst/>
          </a:prstGeom>
        </p:spPr>
      </p:pic>
      <p:pic>
        <p:nvPicPr>
          <p:cNvPr id="18" name="Imagem 17" descr="Rosto de homem sorrindo&#10;&#10;Descrição gerada automaticamente">
            <a:extLst>
              <a:ext uri="{FF2B5EF4-FFF2-40B4-BE49-F238E27FC236}">
                <a16:creationId xmlns:a16="http://schemas.microsoft.com/office/drawing/2014/main" id="{7D4F26B4-4D72-2BEA-A565-D13038322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321" y="3241222"/>
            <a:ext cx="1653002" cy="2071007"/>
          </a:xfrm>
          <a:prstGeom prst="rect">
            <a:avLst/>
          </a:prstGeom>
        </p:spPr>
      </p:pic>
      <p:pic>
        <p:nvPicPr>
          <p:cNvPr id="21" name="Imagem 20" descr="Foto preta e branca de uma pessoa olhando para a câmera&#10;&#10;Descrição gerada automaticamente">
            <a:extLst>
              <a:ext uri="{FF2B5EF4-FFF2-40B4-BE49-F238E27FC236}">
                <a16:creationId xmlns:a16="http://schemas.microsoft.com/office/drawing/2014/main" id="{C91A23DD-2799-C612-8737-A5ECD584AA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274" y="3241222"/>
            <a:ext cx="1639753" cy="20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9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0ABA8-7671-8EC5-9551-7526202C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Contribution of each team member (1)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EFCCD8-5344-98D5-72CF-A770557F2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837343"/>
              </p:ext>
            </p:extLst>
          </p:nvPr>
        </p:nvGraphicFramePr>
        <p:xfrm>
          <a:off x="644056" y="2144148"/>
          <a:ext cx="10927830" cy="36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610">
                  <a:extLst>
                    <a:ext uri="{9D8B030D-6E8A-4147-A177-3AD203B41FA5}">
                      <a16:colId xmlns:a16="http://schemas.microsoft.com/office/drawing/2014/main" val="657700376"/>
                    </a:ext>
                  </a:extLst>
                </a:gridCol>
                <a:gridCol w="3642610">
                  <a:extLst>
                    <a:ext uri="{9D8B030D-6E8A-4147-A177-3AD203B41FA5}">
                      <a16:colId xmlns:a16="http://schemas.microsoft.com/office/drawing/2014/main" val="2103380674"/>
                    </a:ext>
                  </a:extLst>
                </a:gridCol>
                <a:gridCol w="3642610">
                  <a:extLst>
                    <a:ext uri="{9D8B030D-6E8A-4147-A177-3AD203B41FA5}">
                      <a16:colId xmlns:a16="http://schemas.microsoft.com/office/drawing/2014/main" val="3365278153"/>
                    </a:ext>
                  </a:extLst>
                </a:gridCol>
              </a:tblGrid>
              <a:tr h="57859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Pedro Lopes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Vasco Martins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Tiago Dias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128880971"/>
                  </a:ext>
                </a:extLst>
              </a:tr>
              <a:tr h="578592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Server solution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/>
                        <a:t>Sensor set up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/>
                        <a:t>Interviews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3047848696"/>
                  </a:ext>
                </a:extLst>
              </a:tr>
              <a:tr h="98079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Research solution with remote server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Sensor choosing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Write interview guide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1273618280"/>
                  </a:ext>
                </a:extLst>
              </a:tr>
              <a:tr h="980792"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Integration processor-sensor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Sensor testing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Interviews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3093868180"/>
                  </a:ext>
                </a:extLst>
              </a:tr>
              <a:tr h="57859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Interviews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500"/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Research I2C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407587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74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0ABA8-7671-8EC5-9551-7526202C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Contribution of each team member (2)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EFCCD8-5344-98D5-72CF-A770557F2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701085"/>
              </p:ext>
            </p:extLst>
          </p:nvPr>
        </p:nvGraphicFramePr>
        <p:xfrm>
          <a:off x="644056" y="2378542"/>
          <a:ext cx="10927830" cy="3660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610">
                  <a:extLst>
                    <a:ext uri="{9D8B030D-6E8A-4147-A177-3AD203B41FA5}">
                      <a16:colId xmlns:a16="http://schemas.microsoft.com/office/drawing/2014/main" val="657700376"/>
                    </a:ext>
                  </a:extLst>
                </a:gridCol>
                <a:gridCol w="3642610">
                  <a:extLst>
                    <a:ext uri="{9D8B030D-6E8A-4147-A177-3AD203B41FA5}">
                      <a16:colId xmlns:a16="http://schemas.microsoft.com/office/drawing/2014/main" val="2103380674"/>
                    </a:ext>
                  </a:extLst>
                </a:gridCol>
                <a:gridCol w="3642610">
                  <a:extLst>
                    <a:ext uri="{9D8B030D-6E8A-4147-A177-3AD203B41FA5}">
                      <a16:colId xmlns:a16="http://schemas.microsoft.com/office/drawing/2014/main" val="3365278153"/>
                    </a:ext>
                  </a:extLst>
                </a:gridCol>
              </a:tblGrid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Miguel Pereira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António Quendera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Bernardo Santos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128880971"/>
                  </a:ext>
                </a:extLst>
              </a:tr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en-US" sz="2500" b="1"/>
                        <a:t>Site set up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/>
                        <a:t>App design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/>
                        <a:t>Processor set up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3047848696"/>
                  </a:ext>
                </a:extLst>
              </a:tr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Site set up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Low level prototype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Processor choosing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1273618280"/>
                  </a:ext>
                </a:extLst>
              </a:tr>
              <a:tr h="926896"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Research solution with personal server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Research graphic design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Processor testing</a:t>
                      </a:r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3093868180"/>
                  </a:ext>
                </a:extLst>
              </a:tr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Site update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Design app home page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500"/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4075878222"/>
                  </a:ext>
                </a:extLst>
              </a:tr>
              <a:tr h="546797"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Team managing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Interviews</a:t>
                      </a:r>
                    </a:p>
                  </a:txBody>
                  <a:tcPr marL="128688" marR="128688" marT="64344" marB="6434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28688" marR="128688" marT="64344" marB="64344" anchor="ctr"/>
                </a:tc>
                <a:extLst>
                  <a:ext uri="{0D108BD9-81ED-4DB2-BD59-A6C34878D82A}">
                    <a16:rowId xmlns:a16="http://schemas.microsoft.com/office/drawing/2014/main" val="319568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93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0BBE1-1D01-3FC0-277A-4A0459B5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2" b="16637"/>
          <a:stretch/>
        </p:blipFill>
        <p:spPr>
          <a:xfrm>
            <a:off x="3523487" y="10"/>
            <a:ext cx="985362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B5F0F-ACE2-D40C-06DC-CDB5DF93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17" y="728553"/>
            <a:ext cx="5033041" cy="89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Corrected Schedule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Marcador de Posição de Conteúdo 3">
            <a:extLst>
              <a:ext uri="{FF2B5EF4-FFF2-40B4-BE49-F238E27FC236}">
                <a16:creationId xmlns:a16="http://schemas.microsoft.com/office/drawing/2014/main" id="{18145B69-0C74-63D0-A936-4FF3E16DE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595312"/>
              </p:ext>
            </p:extLst>
          </p:nvPr>
        </p:nvGraphicFramePr>
        <p:xfrm>
          <a:off x="-379500" y="188097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400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64EFF1-B818-95E5-FE91-DF4FFC976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169A2-F935-302A-E667-BCE20F98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FFFFFF"/>
                </a:solidFill>
              </a:rPr>
              <a:t>Advisors and Mentors</a:t>
            </a:r>
          </a:p>
        </p:txBody>
      </p:sp>
      <p:pic>
        <p:nvPicPr>
          <p:cNvPr id="5" name="Imagem 4" descr="Rosto de homem visto de perto sorrindo&#10;&#10;Descrição gerada automaticamente">
            <a:extLst>
              <a:ext uri="{FF2B5EF4-FFF2-40B4-BE49-F238E27FC236}">
                <a16:creationId xmlns:a16="http://schemas.microsoft.com/office/drawing/2014/main" id="{54AA9E06-A9D6-425F-92AA-85557E38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82" y="2800455"/>
            <a:ext cx="1900362" cy="23804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0EE5787-561A-68D0-6CD8-7AF6FECA06AE}"/>
              </a:ext>
            </a:extLst>
          </p:cNvPr>
          <p:cNvSpPr txBox="1"/>
          <p:nvPr/>
        </p:nvSpPr>
        <p:spPr>
          <a:xfrm>
            <a:off x="6319893" y="2133631"/>
            <a:ext cx="349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Scientific Co-Advisor</a:t>
            </a:r>
          </a:p>
          <a:p>
            <a:pPr algn="ctr"/>
            <a:endParaRPr lang="pt-PT" sz="28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7BA91B-BE9A-30C3-3132-1B8A688CDD93}"/>
              </a:ext>
            </a:extLst>
          </p:cNvPr>
          <p:cNvSpPr txBox="1"/>
          <p:nvPr/>
        </p:nvSpPr>
        <p:spPr>
          <a:xfrm>
            <a:off x="7189191" y="5442141"/>
            <a:ext cx="178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Ricardo Santos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0B7634-0EBA-5930-E411-D21CB57D984E}"/>
              </a:ext>
            </a:extLst>
          </p:cNvPr>
          <p:cNvSpPr txBox="1"/>
          <p:nvPr/>
        </p:nvSpPr>
        <p:spPr>
          <a:xfrm>
            <a:off x="1652251" y="2128872"/>
            <a:ext cx="3015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Scientific Advisor</a:t>
            </a:r>
          </a:p>
          <a:p>
            <a:pPr algn="ctr"/>
            <a:endParaRPr lang="pt-PT" sz="28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F019E51-DEDC-A7A1-039F-7687244CB803}"/>
              </a:ext>
            </a:extLst>
          </p:cNvPr>
          <p:cNvSpPr txBox="1"/>
          <p:nvPr/>
        </p:nvSpPr>
        <p:spPr>
          <a:xfrm>
            <a:off x="2436046" y="5425480"/>
            <a:ext cx="1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Teresa Vazão</a:t>
            </a:r>
          </a:p>
        </p:txBody>
      </p:sp>
      <p:pic>
        <p:nvPicPr>
          <p:cNvPr id="21" name="Imagem 20" descr="Rosto de mulher sorrindo&#10;&#10;Descrição gerada automaticamente">
            <a:extLst>
              <a:ext uri="{FF2B5EF4-FFF2-40B4-BE49-F238E27FC236}">
                <a16:creationId xmlns:a16="http://schemas.microsoft.com/office/drawing/2014/main" id="{1657A490-5766-ED6D-72AA-76F248EE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77" y="2886086"/>
            <a:ext cx="1900362" cy="23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1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981DF448-631F-2E77-A291-5AFC1DAE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6" r="9562"/>
          <a:stretch/>
        </p:blipFill>
        <p:spPr>
          <a:xfrm>
            <a:off x="3632133" y="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4C986-AB2D-2381-02D8-CF0A3263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2514" cy="1899912"/>
          </a:xfrm>
        </p:spPr>
        <p:txBody>
          <a:bodyPr>
            <a:normAutofit/>
          </a:bodyPr>
          <a:lstStyle/>
          <a:p>
            <a:r>
              <a:rPr lang="pt-PT" sz="4000" b="1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F091-FF97-AB03-59BF-7E5B1DB5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67" y="1869359"/>
            <a:ext cx="5496701" cy="374276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Portugal, more than 44.100 elderly people live in isolation.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number is likely to grow.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hard to assure the safety of these people.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0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A2E34F45-F1BE-A9A1-1A92-99DEBAECF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" r="2344" b="-1"/>
          <a:stretch/>
        </p:blipFill>
        <p:spPr>
          <a:xfrm>
            <a:off x="3681412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0FEC5-E732-5BCD-F75E-B440A565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2000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Solution beneficiaries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357-7522-DCAD-71AA-16B270B4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917" y="2141212"/>
            <a:ext cx="5686426" cy="275692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trying to reach out to: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Individuals with family members in these conditions.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Institutions and professionals whose job involves assuring the safety of old people.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elders themselves.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9494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EC2A857-995E-52FB-C783-95580741B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E55C3-D8BE-E850-1B16-85F86731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14053"/>
            <a:ext cx="5072743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Technological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0210-6202-23CA-D627-0D03F6299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80" y="1851229"/>
            <a:ext cx="6439678" cy="469271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Acquire data from a gyroscope, accelerometer, cardiac rate sensor, and oximeter.</a:t>
            </a:r>
            <a:endParaRPr lang="pt-PT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Translate data to useful information (motion tracking, heartbeat) in a cloud-based server.</a:t>
            </a:r>
            <a:endParaRPr lang="pt-PT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Display the relevant information in a phone application.</a:t>
            </a:r>
            <a:endParaRPr lang="pt-PT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Easy to check the condition of an elder and via notifications, it’s possible to act faster in case of an emergency.</a:t>
            </a:r>
            <a:endParaRPr lang="pt-PT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813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2EEF538-FF4B-E1EC-A037-45A3F481C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47" y="833551"/>
            <a:ext cx="10710133" cy="602444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D3763B-8964-4D17-0A8B-4E40B155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Solution Visualization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1316E9-9EF8-A330-6449-C74BD8B73131}"/>
              </a:ext>
            </a:extLst>
          </p:cNvPr>
          <p:cNvSpPr txBox="1"/>
          <p:nvPr/>
        </p:nvSpPr>
        <p:spPr>
          <a:xfrm>
            <a:off x="3962400" y="3845775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The bracelet gathers information constantly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It transmits it to a local router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The rooter sends the information to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Finally the server communicates the information to the app</a:t>
            </a:r>
          </a:p>
        </p:txBody>
      </p:sp>
    </p:spTree>
    <p:extLst>
      <p:ext uri="{BB962C8B-B14F-4D97-AF65-F5344CB8AC3E}">
        <p14:creationId xmlns:p14="http://schemas.microsoft.com/office/powerpoint/2010/main" val="294630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A23D-8B14-8D26-F2C4-6DD63B8B4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268" b="7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5124F-369F-661C-35A7-D6BFCD25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b="1"/>
              <a:t>Competitors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EAEE342-4E8F-A8FD-2C95-677A717F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IDIWATCH (</a:t>
            </a:r>
            <a:r>
              <a:rPr lang="en-GB" sz="24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https://idicare.com/pt/idiwatch/</a:t>
            </a: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) – out of service.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Pager – only works as SOS.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Caring professionals – requires the presence of a person 24/7 to have full-time monitorization.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2000" dirty="0"/>
          </a:p>
        </p:txBody>
      </p:sp>
      <p:pic>
        <p:nvPicPr>
          <p:cNvPr id="11" name="Imagem 10" descr="Controle remoto de vídeo game&#10;&#10;Descrição gerada automaticamente com confiança média">
            <a:extLst>
              <a:ext uri="{FF2B5EF4-FFF2-40B4-BE49-F238E27FC236}">
                <a16:creationId xmlns:a16="http://schemas.microsoft.com/office/drawing/2014/main" id="{336B7BD3-B699-178C-69D1-128DD936E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1" r="1628" b="-1"/>
          <a:stretch/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8" name="Imagem 7" descr="Tela de um aparelho celular&#10;&#10;Descrição gerada automaticamente com confiança média">
            <a:extLst>
              <a:ext uri="{FF2B5EF4-FFF2-40B4-BE49-F238E27FC236}">
                <a16:creationId xmlns:a16="http://schemas.microsoft.com/office/drawing/2014/main" id="{32DB61C0-2319-D657-3FCF-4CFB7B35D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2" r="4" b="1328"/>
          <a:stretch/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4" name="Imagem 3" descr="Pessoa sentada no chão&#10;&#10;Descrição gerada automaticamente com confiança baixa">
            <a:extLst>
              <a:ext uri="{FF2B5EF4-FFF2-40B4-BE49-F238E27FC236}">
                <a16:creationId xmlns:a16="http://schemas.microsoft.com/office/drawing/2014/main" id="{FAB74DF9-4DBD-75CF-C590-4A9FB989E5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3" r="9152" b="-2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26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3D pattern of ring shapes connected by lines">
            <a:extLst>
              <a:ext uri="{FF2B5EF4-FFF2-40B4-BE49-F238E27FC236}">
                <a16:creationId xmlns:a16="http://schemas.microsoft.com/office/drawing/2014/main" id="{54902B8A-0A9E-C41F-CB01-49F02360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357727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E92D1-C47B-F92A-1C07-8CE5F650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0" y="338492"/>
            <a:ext cx="5347996" cy="1899912"/>
          </a:xfrm>
        </p:spPr>
        <p:txBody>
          <a:bodyPr>
            <a:normAutofit/>
          </a:bodyPr>
          <a:lstStyle/>
          <a:p>
            <a:r>
              <a:rPr lang="en-US" b="1" dirty="0"/>
              <a:t>Solution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72F0-8C53-C6CB-3C4B-43819417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80" y="1892176"/>
            <a:ext cx="5805196" cy="374276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Comfortable and robust bracelet.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Lasting battery of reduced size.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Reliable data acquisition.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Private and secure connection with the server.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Intuitive application.</a:t>
            </a:r>
            <a:endParaRPr lang="pt-PT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3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3D9AA192-3894-5E41-B894-5DC27059516E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486D18F-B93B-F841-B560-39D2A7C9B37D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</TotalTime>
  <Words>1206</Words>
  <Application>Microsoft Office PowerPoint</Application>
  <PresentationFormat>Widescreen</PresentationFormat>
  <Paragraphs>262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Söhne</vt:lpstr>
      <vt:lpstr>Symbol</vt:lpstr>
      <vt:lpstr>Times New Roman</vt:lpstr>
      <vt:lpstr>Office Theme</vt:lpstr>
      <vt:lpstr>Vital Monitorization Bracelet</vt:lpstr>
      <vt:lpstr>Our Team</vt:lpstr>
      <vt:lpstr>Advisors and Mentors</vt:lpstr>
      <vt:lpstr>Problem definition</vt:lpstr>
      <vt:lpstr>Solution beneficiaries</vt:lpstr>
      <vt:lpstr>Technological solution</vt:lpstr>
      <vt:lpstr>Solution Visualization</vt:lpstr>
      <vt:lpstr>Competitors</vt:lpstr>
      <vt:lpstr>Solution requirements </vt:lpstr>
      <vt:lpstr>Technical challenges</vt:lpstr>
      <vt:lpstr>Partners</vt:lpstr>
      <vt:lpstr>Testing and validation metrics</vt:lpstr>
      <vt:lpstr>Initial division of labor (1)</vt:lpstr>
      <vt:lpstr>Initial division of labor (2)</vt:lpstr>
      <vt:lpstr>Original Schedule</vt:lpstr>
      <vt:lpstr>Mid-program status</vt:lpstr>
      <vt:lpstr>Achieved results and new objectives defined</vt:lpstr>
      <vt:lpstr>Challenges faced by the team</vt:lpstr>
      <vt:lpstr>Deviations from original schedule</vt:lpstr>
      <vt:lpstr>Contribution of each team member (1)</vt:lpstr>
      <vt:lpstr>Contribution of each team member (2)</vt:lpstr>
      <vt:lpstr>Corrected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Caldas de Oliveira</dc:creator>
  <cp:lastModifiedBy>Vasco Martins</cp:lastModifiedBy>
  <cp:revision>34</cp:revision>
  <dcterms:created xsi:type="dcterms:W3CDTF">2023-07-10T15:31:54Z</dcterms:created>
  <dcterms:modified xsi:type="dcterms:W3CDTF">2024-04-08T18:33:01Z</dcterms:modified>
</cp:coreProperties>
</file>